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9"/>
  </p:notesMasterIdLst>
  <p:handoutMasterIdLst>
    <p:handoutMasterId r:id="rId30"/>
  </p:handoutMasterIdLst>
  <p:sldIdLst>
    <p:sldId id="256" r:id="rId5"/>
    <p:sldId id="258" r:id="rId6"/>
    <p:sldId id="272" r:id="rId7"/>
    <p:sldId id="273" r:id="rId8"/>
    <p:sldId id="274" r:id="rId9"/>
    <p:sldId id="275" r:id="rId10"/>
    <p:sldId id="276" r:id="rId11"/>
    <p:sldId id="277" r:id="rId12"/>
    <p:sldId id="285" r:id="rId13"/>
    <p:sldId id="278" r:id="rId14"/>
    <p:sldId id="279" r:id="rId15"/>
    <p:sldId id="280" r:id="rId16"/>
    <p:sldId id="281" r:id="rId17"/>
    <p:sldId id="282" r:id="rId18"/>
    <p:sldId id="283" r:id="rId19"/>
    <p:sldId id="284" r:id="rId20"/>
    <p:sldId id="286" r:id="rId21"/>
    <p:sldId id="287" r:id="rId22"/>
    <p:sldId id="289" r:id="rId23"/>
    <p:sldId id="290" r:id="rId24"/>
    <p:sldId id="288" r:id="rId25"/>
    <p:sldId id="291" r:id="rId26"/>
    <p:sldId id="292"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55" autoAdjust="0"/>
  </p:normalViewPr>
  <p:slideViewPr>
    <p:cSldViewPr snapToGrid="0">
      <p:cViewPr varScale="1">
        <p:scale>
          <a:sx n="63" d="100"/>
          <a:sy n="63" d="100"/>
        </p:scale>
        <p:origin x="804" y="56"/>
      </p:cViewPr>
      <p:guideLst/>
    </p:cSldViewPr>
  </p:slideViewPr>
  <p:outlineViewPr>
    <p:cViewPr>
      <p:scale>
        <a:sx n="33" d="100"/>
        <a:sy n="33" d="100"/>
      </p:scale>
      <p:origin x="0" y="-288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03" y="29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110F4E-3353-494B-B8ED-6403E36949DE}" type="doc">
      <dgm:prSet loTypeId="urn:microsoft.com/office/officeart/2005/8/layout/vProcess5" loCatId="process" qsTypeId="urn:microsoft.com/office/officeart/2005/8/quickstyle/simple2" qsCatId="simple" csTypeId="urn:microsoft.com/office/officeart/2005/8/colors/accent0_3" csCatId="mainScheme"/>
      <dgm:spPr/>
      <dgm:t>
        <a:bodyPr/>
        <a:lstStyle/>
        <a:p>
          <a:endParaRPr lang="en-US"/>
        </a:p>
      </dgm:t>
    </dgm:pt>
    <dgm:pt modelId="{CA198708-D4AA-4725-87B9-BA8DAE3BC126}">
      <dgm:prSet/>
      <dgm:spPr/>
      <dgm:t>
        <a:bodyPr/>
        <a:lstStyle/>
        <a:p>
          <a:r>
            <a:rPr lang="en-US" dirty="0"/>
            <a:t>Problem of Scope</a:t>
          </a:r>
          <a:r>
            <a:rPr lang="en-US" b="0" dirty="0"/>
            <a:t>: The requirements given are of unnecessary detail, ill-defined, or not possible to implement.</a:t>
          </a:r>
          <a:endParaRPr lang="en-US" dirty="0"/>
        </a:p>
      </dgm:t>
    </dgm:pt>
    <dgm:pt modelId="{CCCB8EB5-F116-4AAB-BF83-4F6522EAC500}" type="parTrans" cxnId="{1D549C2E-91CF-4D5B-AEA4-D65CDAC38785}">
      <dgm:prSet/>
      <dgm:spPr/>
      <dgm:t>
        <a:bodyPr/>
        <a:lstStyle/>
        <a:p>
          <a:endParaRPr lang="en-US"/>
        </a:p>
      </dgm:t>
    </dgm:pt>
    <dgm:pt modelId="{BDAC10D4-7D23-4FB4-A0DE-22E687443981}" type="sibTrans" cxnId="{1D549C2E-91CF-4D5B-AEA4-D65CDAC38785}">
      <dgm:prSet/>
      <dgm:spPr/>
      <dgm:t>
        <a:bodyPr/>
        <a:lstStyle/>
        <a:p>
          <a:endParaRPr lang="en-US"/>
        </a:p>
      </dgm:t>
    </dgm:pt>
    <dgm:pt modelId="{9163DACC-94EA-4B55-B39A-608680512285}">
      <dgm:prSet/>
      <dgm:spPr/>
      <dgm:t>
        <a:bodyPr/>
        <a:lstStyle/>
        <a:p>
          <a:r>
            <a:rPr lang="en-US"/>
            <a:t>Problem of Understanding</a:t>
          </a:r>
          <a:r>
            <a:rPr lang="en-US" b="0"/>
            <a:t>: Not having a clear-cut understanding between the developer and customer when putting out the requirements needed. Sometimes the customer might not know what they want, or the developer might misunderstand one requirement for another.</a:t>
          </a:r>
          <a:endParaRPr lang="en-US"/>
        </a:p>
      </dgm:t>
    </dgm:pt>
    <dgm:pt modelId="{B0052975-F018-4F62-9447-E5610D841DCE}" type="parTrans" cxnId="{AA350A56-77A8-4BD5-98B2-C70422B80592}">
      <dgm:prSet/>
      <dgm:spPr/>
      <dgm:t>
        <a:bodyPr/>
        <a:lstStyle/>
        <a:p>
          <a:endParaRPr lang="en-US"/>
        </a:p>
      </dgm:t>
    </dgm:pt>
    <dgm:pt modelId="{7BD77E85-EF06-4681-B094-A7293B5FDD0D}" type="sibTrans" cxnId="{AA350A56-77A8-4BD5-98B2-C70422B80592}">
      <dgm:prSet/>
      <dgm:spPr/>
      <dgm:t>
        <a:bodyPr/>
        <a:lstStyle/>
        <a:p>
          <a:endParaRPr lang="en-US"/>
        </a:p>
      </dgm:t>
    </dgm:pt>
    <dgm:pt modelId="{24232E97-AEDD-48D5-8A81-F1C2D9335258}">
      <dgm:prSet/>
      <dgm:spPr/>
      <dgm:t>
        <a:bodyPr/>
        <a:lstStyle/>
        <a:p>
          <a:r>
            <a:rPr lang="en-US"/>
            <a:t>Problem of Volatility</a:t>
          </a:r>
          <a:r>
            <a:rPr lang="en-US" b="0"/>
            <a:t>: Requirements changing over time can cause difficulty in leading a project. It can lead to loss and wastage of resources and time.</a:t>
          </a:r>
          <a:endParaRPr lang="en-US"/>
        </a:p>
      </dgm:t>
    </dgm:pt>
    <dgm:pt modelId="{3B4DD936-7BE3-49F2-A29E-E9C10A90A1CF}" type="parTrans" cxnId="{33E5272E-16EB-4CC4-B49E-D592E945F4B9}">
      <dgm:prSet/>
      <dgm:spPr/>
      <dgm:t>
        <a:bodyPr/>
        <a:lstStyle/>
        <a:p>
          <a:endParaRPr lang="en-US"/>
        </a:p>
      </dgm:t>
    </dgm:pt>
    <dgm:pt modelId="{9BCEFEA2-7CB5-4C71-B2B6-FD3481017214}" type="sibTrans" cxnId="{33E5272E-16EB-4CC4-B49E-D592E945F4B9}">
      <dgm:prSet/>
      <dgm:spPr/>
      <dgm:t>
        <a:bodyPr/>
        <a:lstStyle/>
        <a:p>
          <a:endParaRPr lang="en-US"/>
        </a:p>
      </dgm:t>
    </dgm:pt>
    <dgm:pt modelId="{D5E132F0-DA64-433A-B72B-9589C8D3419D}" type="pres">
      <dgm:prSet presAssocID="{4B110F4E-3353-494B-B8ED-6403E36949DE}" presName="outerComposite" presStyleCnt="0">
        <dgm:presLayoutVars>
          <dgm:chMax val="5"/>
          <dgm:dir/>
          <dgm:resizeHandles val="exact"/>
        </dgm:presLayoutVars>
      </dgm:prSet>
      <dgm:spPr/>
    </dgm:pt>
    <dgm:pt modelId="{8B4C3A59-5D84-4913-AF4D-78565B2CFA57}" type="pres">
      <dgm:prSet presAssocID="{4B110F4E-3353-494B-B8ED-6403E36949DE}" presName="dummyMaxCanvas" presStyleCnt="0">
        <dgm:presLayoutVars/>
      </dgm:prSet>
      <dgm:spPr/>
    </dgm:pt>
    <dgm:pt modelId="{C1D24D60-5518-47F3-A177-5F3D1084F62A}" type="pres">
      <dgm:prSet presAssocID="{4B110F4E-3353-494B-B8ED-6403E36949DE}" presName="ThreeNodes_1" presStyleLbl="node1" presStyleIdx="0" presStyleCnt="3">
        <dgm:presLayoutVars>
          <dgm:bulletEnabled val="1"/>
        </dgm:presLayoutVars>
      </dgm:prSet>
      <dgm:spPr/>
    </dgm:pt>
    <dgm:pt modelId="{1DEE7AC4-3287-440D-8D3E-D9A8A5EF19C8}" type="pres">
      <dgm:prSet presAssocID="{4B110F4E-3353-494B-B8ED-6403E36949DE}" presName="ThreeNodes_2" presStyleLbl="node1" presStyleIdx="1" presStyleCnt="3">
        <dgm:presLayoutVars>
          <dgm:bulletEnabled val="1"/>
        </dgm:presLayoutVars>
      </dgm:prSet>
      <dgm:spPr/>
    </dgm:pt>
    <dgm:pt modelId="{A551F016-7F3D-43B8-A4F7-5EE8E0C2FC42}" type="pres">
      <dgm:prSet presAssocID="{4B110F4E-3353-494B-B8ED-6403E36949DE}" presName="ThreeNodes_3" presStyleLbl="node1" presStyleIdx="2" presStyleCnt="3">
        <dgm:presLayoutVars>
          <dgm:bulletEnabled val="1"/>
        </dgm:presLayoutVars>
      </dgm:prSet>
      <dgm:spPr/>
    </dgm:pt>
    <dgm:pt modelId="{C7827692-FAC5-4F71-9FFA-71A50D7A5E1D}" type="pres">
      <dgm:prSet presAssocID="{4B110F4E-3353-494B-B8ED-6403E36949DE}" presName="ThreeConn_1-2" presStyleLbl="fgAccFollowNode1" presStyleIdx="0" presStyleCnt="2">
        <dgm:presLayoutVars>
          <dgm:bulletEnabled val="1"/>
        </dgm:presLayoutVars>
      </dgm:prSet>
      <dgm:spPr/>
    </dgm:pt>
    <dgm:pt modelId="{D5724750-5FD0-4C8B-9359-44846CD95B71}" type="pres">
      <dgm:prSet presAssocID="{4B110F4E-3353-494B-B8ED-6403E36949DE}" presName="ThreeConn_2-3" presStyleLbl="fgAccFollowNode1" presStyleIdx="1" presStyleCnt="2">
        <dgm:presLayoutVars>
          <dgm:bulletEnabled val="1"/>
        </dgm:presLayoutVars>
      </dgm:prSet>
      <dgm:spPr/>
    </dgm:pt>
    <dgm:pt modelId="{2F86E6EE-69B2-428C-B75D-40C8CBDF2A13}" type="pres">
      <dgm:prSet presAssocID="{4B110F4E-3353-494B-B8ED-6403E36949DE}" presName="ThreeNodes_1_text" presStyleLbl="node1" presStyleIdx="2" presStyleCnt="3">
        <dgm:presLayoutVars>
          <dgm:bulletEnabled val="1"/>
        </dgm:presLayoutVars>
      </dgm:prSet>
      <dgm:spPr/>
    </dgm:pt>
    <dgm:pt modelId="{393F9466-2217-45FD-BCC5-48FC68F82BBD}" type="pres">
      <dgm:prSet presAssocID="{4B110F4E-3353-494B-B8ED-6403E36949DE}" presName="ThreeNodes_2_text" presStyleLbl="node1" presStyleIdx="2" presStyleCnt="3">
        <dgm:presLayoutVars>
          <dgm:bulletEnabled val="1"/>
        </dgm:presLayoutVars>
      </dgm:prSet>
      <dgm:spPr/>
    </dgm:pt>
    <dgm:pt modelId="{6ACEF17F-0F27-4A7E-90DF-F887B2E562D5}" type="pres">
      <dgm:prSet presAssocID="{4B110F4E-3353-494B-B8ED-6403E36949DE}" presName="ThreeNodes_3_text" presStyleLbl="node1" presStyleIdx="2" presStyleCnt="3">
        <dgm:presLayoutVars>
          <dgm:bulletEnabled val="1"/>
        </dgm:presLayoutVars>
      </dgm:prSet>
      <dgm:spPr/>
    </dgm:pt>
  </dgm:ptLst>
  <dgm:cxnLst>
    <dgm:cxn modelId="{D1233E22-A68A-46CF-836D-A5A70168975B}" type="presOf" srcId="{9163DACC-94EA-4B55-B39A-608680512285}" destId="{393F9466-2217-45FD-BCC5-48FC68F82BBD}" srcOrd="1" destOrd="0" presId="urn:microsoft.com/office/officeart/2005/8/layout/vProcess5"/>
    <dgm:cxn modelId="{33E5272E-16EB-4CC4-B49E-D592E945F4B9}" srcId="{4B110F4E-3353-494B-B8ED-6403E36949DE}" destId="{24232E97-AEDD-48D5-8A81-F1C2D9335258}" srcOrd="2" destOrd="0" parTransId="{3B4DD936-7BE3-49F2-A29E-E9C10A90A1CF}" sibTransId="{9BCEFEA2-7CB5-4C71-B2B6-FD3481017214}"/>
    <dgm:cxn modelId="{1D549C2E-91CF-4D5B-AEA4-D65CDAC38785}" srcId="{4B110F4E-3353-494B-B8ED-6403E36949DE}" destId="{CA198708-D4AA-4725-87B9-BA8DAE3BC126}" srcOrd="0" destOrd="0" parTransId="{CCCB8EB5-F116-4AAB-BF83-4F6522EAC500}" sibTransId="{BDAC10D4-7D23-4FB4-A0DE-22E687443981}"/>
    <dgm:cxn modelId="{B65CC034-16C2-4501-BD22-F71D689CDF3E}" type="presOf" srcId="{BDAC10D4-7D23-4FB4-A0DE-22E687443981}" destId="{C7827692-FAC5-4F71-9FFA-71A50D7A5E1D}" srcOrd="0" destOrd="0" presId="urn:microsoft.com/office/officeart/2005/8/layout/vProcess5"/>
    <dgm:cxn modelId="{E118C168-3479-4555-BB25-789FC677A690}" type="presOf" srcId="{CA198708-D4AA-4725-87B9-BA8DAE3BC126}" destId="{2F86E6EE-69B2-428C-B75D-40C8CBDF2A13}" srcOrd="1" destOrd="0" presId="urn:microsoft.com/office/officeart/2005/8/layout/vProcess5"/>
    <dgm:cxn modelId="{00886C70-DAAE-4287-B2EF-FD8ADD647B8C}" type="presOf" srcId="{CA198708-D4AA-4725-87B9-BA8DAE3BC126}" destId="{C1D24D60-5518-47F3-A177-5F3D1084F62A}" srcOrd="0" destOrd="0" presId="urn:microsoft.com/office/officeart/2005/8/layout/vProcess5"/>
    <dgm:cxn modelId="{F9BB4C55-3EBF-40C6-A56B-A0736D0BE8F3}" type="presOf" srcId="{4B110F4E-3353-494B-B8ED-6403E36949DE}" destId="{D5E132F0-DA64-433A-B72B-9589C8D3419D}" srcOrd="0" destOrd="0" presId="urn:microsoft.com/office/officeart/2005/8/layout/vProcess5"/>
    <dgm:cxn modelId="{AA350A56-77A8-4BD5-98B2-C70422B80592}" srcId="{4B110F4E-3353-494B-B8ED-6403E36949DE}" destId="{9163DACC-94EA-4B55-B39A-608680512285}" srcOrd="1" destOrd="0" parTransId="{B0052975-F018-4F62-9447-E5610D841DCE}" sibTransId="{7BD77E85-EF06-4681-B094-A7293B5FDD0D}"/>
    <dgm:cxn modelId="{E3F24B59-E7C1-43C6-A647-5B45206333EF}" type="presOf" srcId="{24232E97-AEDD-48D5-8A81-F1C2D9335258}" destId="{6ACEF17F-0F27-4A7E-90DF-F887B2E562D5}" srcOrd="1" destOrd="0" presId="urn:microsoft.com/office/officeart/2005/8/layout/vProcess5"/>
    <dgm:cxn modelId="{5743D093-011A-4E72-BC4F-E98A2D8AE9AB}" type="presOf" srcId="{24232E97-AEDD-48D5-8A81-F1C2D9335258}" destId="{A551F016-7F3D-43B8-A4F7-5EE8E0C2FC42}" srcOrd="0" destOrd="0" presId="urn:microsoft.com/office/officeart/2005/8/layout/vProcess5"/>
    <dgm:cxn modelId="{698BBF98-7688-4651-9B8A-CCC58D51723A}" type="presOf" srcId="{7BD77E85-EF06-4681-B094-A7293B5FDD0D}" destId="{D5724750-5FD0-4C8B-9359-44846CD95B71}" srcOrd="0" destOrd="0" presId="urn:microsoft.com/office/officeart/2005/8/layout/vProcess5"/>
    <dgm:cxn modelId="{D0F419E9-1BB6-4B98-B831-F31F1E305696}" type="presOf" srcId="{9163DACC-94EA-4B55-B39A-608680512285}" destId="{1DEE7AC4-3287-440D-8D3E-D9A8A5EF19C8}" srcOrd="0" destOrd="0" presId="urn:microsoft.com/office/officeart/2005/8/layout/vProcess5"/>
    <dgm:cxn modelId="{022F95C6-2760-4E4E-8CC9-5287486ACABA}" type="presParOf" srcId="{D5E132F0-DA64-433A-B72B-9589C8D3419D}" destId="{8B4C3A59-5D84-4913-AF4D-78565B2CFA57}" srcOrd="0" destOrd="0" presId="urn:microsoft.com/office/officeart/2005/8/layout/vProcess5"/>
    <dgm:cxn modelId="{4E046486-EA32-4FF1-8A17-564DEE6AC644}" type="presParOf" srcId="{D5E132F0-DA64-433A-B72B-9589C8D3419D}" destId="{C1D24D60-5518-47F3-A177-5F3D1084F62A}" srcOrd="1" destOrd="0" presId="urn:microsoft.com/office/officeart/2005/8/layout/vProcess5"/>
    <dgm:cxn modelId="{B7130E36-416B-47D8-8346-01E9F1396C57}" type="presParOf" srcId="{D5E132F0-DA64-433A-B72B-9589C8D3419D}" destId="{1DEE7AC4-3287-440D-8D3E-D9A8A5EF19C8}" srcOrd="2" destOrd="0" presId="urn:microsoft.com/office/officeart/2005/8/layout/vProcess5"/>
    <dgm:cxn modelId="{C72DED15-4E90-44D8-A468-310C16B9D886}" type="presParOf" srcId="{D5E132F0-DA64-433A-B72B-9589C8D3419D}" destId="{A551F016-7F3D-43B8-A4F7-5EE8E0C2FC42}" srcOrd="3" destOrd="0" presId="urn:microsoft.com/office/officeart/2005/8/layout/vProcess5"/>
    <dgm:cxn modelId="{247F4523-4A95-471A-B3DE-B66DC7F76053}" type="presParOf" srcId="{D5E132F0-DA64-433A-B72B-9589C8D3419D}" destId="{C7827692-FAC5-4F71-9FFA-71A50D7A5E1D}" srcOrd="4" destOrd="0" presId="urn:microsoft.com/office/officeart/2005/8/layout/vProcess5"/>
    <dgm:cxn modelId="{CAEFE4D6-A68B-4790-B06A-751477A7D1AF}" type="presParOf" srcId="{D5E132F0-DA64-433A-B72B-9589C8D3419D}" destId="{D5724750-5FD0-4C8B-9359-44846CD95B71}" srcOrd="5" destOrd="0" presId="urn:microsoft.com/office/officeart/2005/8/layout/vProcess5"/>
    <dgm:cxn modelId="{455D9868-98BA-4824-9F3F-0B31C3B4DAF9}" type="presParOf" srcId="{D5E132F0-DA64-433A-B72B-9589C8D3419D}" destId="{2F86E6EE-69B2-428C-B75D-40C8CBDF2A13}" srcOrd="6" destOrd="0" presId="urn:microsoft.com/office/officeart/2005/8/layout/vProcess5"/>
    <dgm:cxn modelId="{5858E3C3-6BE1-4041-BE2E-6DBD0C2AAC60}" type="presParOf" srcId="{D5E132F0-DA64-433A-B72B-9589C8D3419D}" destId="{393F9466-2217-45FD-BCC5-48FC68F82BBD}" srcOrd="7" destOrd="0" presId="urn:microsoft.com/office/officeart/2005/8/layout/vProcess5"/>
    <dgm:cxn modelId="{90F51FFF-D000-408F-8E6F-0346870F51BC}" type="presParOf" srcId="{D5E132F0-DA64-433A-B72B-9589C8D3419D}" destId="{6ACEF17F-0F27-4A7E-90DF-F887B2E562D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FFAF79-5EF3-4AD0-80EA-58F8B7D6040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C5CB1D4-79EA-44DD-900C-94511FB2F8C4}">
      <dgm:prSet/>
      <dgm:spPr/>
      <dgm:t>
        <a:bodyPr/>
        <a:lstStyle/>
        <a:p>
          <a:r>
            <a:rPr lang="en-US"/>
            <a:t>To define all functions of software that necessary.</a:t>
          </a:r>
        </a:p>
      </dgm:t>
    </dgm:pt>
    <dgm:pt modelId="{26915263-037E-4EA5-BA1F-2E99698DEE93}" type="parTrans" cxnId="{F3791562-D48C-400F-BD9E-7312E69A60D9}">
      <dgm:prSet/>
      <dgm:spPr/>
      <dgm:t>
        <a:bodyPr/>
        <a:lstStyle/>
        <a:p>
          <a:endParaRPr lang="en-US"/>
        </a:p>
      </dgm:t>
    </dgm:pt>
    <dgm:pt modelId="{5FF7F9F8-2808-4359-924B-B0177E63F29A}" type="sibTrans" cxnId="{F3791562-D48C-400F-BD9E-7312E69A60D9}">
      <dgm:prSet/>
      <dgm:spPr/>
      <dgm:t>
        <a:bodyPr/>
        <a:lstStyle/>
        <a:p>
          <a:endParaRPr lang="en-US"/>
        </a:p>
      </dgm:t>
    </dgm:pt>
    <dgm:pt modelId="{AB49BEBF-36C5-459D-A81F-E94C6188E4BF}">
      <dgm:prSet/>
      <dgm:spPr/>
      <dgm:t>
        <a:bodyPr/>
        <a:lstStyle/>
        <a:p>
          <a:r>
            <a:rPr lang="en-US"/>
            <a:t>To define all data objects that are present externally and are easily observable.</a:t>
          </a:r>
        </a:p>
      </dgm:t>
    </dgm:pt>
    <dgm:pt modelId="{76CE6C0C-CFD5-4B78-8F06-9B56230666FB}" type="parTrans" cxnId="{DEF9A121-4C49-4B4D-9A32-F24552FF1FFC}">
      <dgm:prSet/>
      <dgm:spPr/>
      <dgm:t>
        <a:bodyPr/>
        <a:lstStyle/>
        <a:p>
          <a:endParaRPr lang="en-US"/>
        </a:p>
      </dgm:t>
    </dgm:pt>
    <dgm:pt modelId="{232B688A-2DF3-4F74-9584-0A7B744049F6}" type="sibTrans" cxnId="{DEF9A121-4C49-4B4D-9A32-F24552FF1FFC}">
      <dgm:prSet/>
      <dgm:spPr/>
      <dgm:t>
        <a:bodyPr/>
        <a:lstStyle/>
        <a:p>
          <a:endParaRPr lang="en-US"/>
        </a:p>
      </dgm:t>
    </dgm:pt>
    <dgm:pt modelId="{46EE3E10-5166-4688-99A6-9BE2F61270E6}">
      <dgm:prSet/>
      <dgm:spPr/>
      <dgm:t>
        <a:bodyPr/>
        <a:lstStyle/>
        <a:p>
          <a:r>
            <a:rPr lang="en-US"/>
            <a:t>To evaluate that flow of data is worth or not.</a:t>
          </a:r>
        </a:p>
      </dgm:t>
    </dgm:pt>
    <dgm:pt modelId="{49BB3F9F-24CB-4100-BFFD-AC1D2DBDE8E8}" type="parTrans" cxnId="{E8A52796-226C-492C-B109-6326B14BFA5B}">
      <dgm:prSet/>
      <dgm:spPr/>
      <dgm:t>
        <a:bodyPr/>
        <a:lstStyle/>
        <a:p>
          <a:endParaRPr lang="en-US"/>
        </a:p>
      </dgm:t>
    </dgm:pt>
    <dgm:pt modelId="{893888D6-C86D-4A7C-8C8B-C394D706EDD7}" type="sibTrans" cxnId="{E8A52796-226C-492C-B109-6326B14BFA5B}">
      <dgm:prSet/>
      <dgm:spPr/>
      <dgm:t>
        <a:bodyPr/>
        <a:lstStyle/>
        <a:p>
          <a:endParaRPr lang="en-US"/>
        </a:p>
      </dgm:t>
    </dgm:pt>
    <dgm:pt modelId="{3FB8A726-3F7A-4075-8D63-19A800E7505E}">
      <dgm:prSet/>
      <dgm:spPr/>
      <dgm:t>
        <a:bodyPr/>
        <a:lstStyle/>
        <a:p>
          <a:r>
            <a:rPr lang="en-US"/>
            <a:t>To fully understand overall behavior of system that means overall working of system.</a:t>
          </a:r>
        </a:p>
      </dgm:t>
    </dgm:pt>
    <dgm:pt modelId="{B1C4FD20-12BC-4414-B95B-A0F4F4843CC2}" type="parTrans" cxnId="{60DDF81C-DA7E-4996-9376-7AE9ECB8225C}">
      <dgm:prSet/>
      <dgm:spPr/>
      <dgm:t>
        <a:bodyPr/>
        <a:lstStyle/>
        <a:p>
          <a:endParaRPr lang="en-US"/>
        </a:p>
      </dgm:t>
    </dgm:pt>
    <dgm:pt modelId="{E979E9BE-34B5-4B73-AF2F-1D2DA5F757A5}" type="sibTrans" cxnId="{60DDF81C-DA7E-4996-9376-7AE9ECB8225C}">
      <dgm:prSet/>
      <dgm:spPr/>
      <dgm:t>
        <a:bodyPr/>
        <a:lstStyle/>
        <a:p>
          <a:endParaRPr lang="en-US"/>
        </a:p>
      </dgm:t>
    </dgm:pt>
    <dgm:pt modelId="{232F1F1F-A760-42B0-A538-16A6465449CD}">
      <dgm:prSet/>
      <dgm:spPr/>
      <dgm:t>
        <a:bodyPr/>
        <a:lstStyle/>
        <a:p>
          <a:r>
            <a:rPr lang="en-US"/>
            <a:t>To identify and discover constraints that are designed.</a:t>
          </a:r>
        </a:p>
      </dgm:t>
    </dgm:pt>
    <dgm:pt modelId="{92404C64-7437-4729-9AB4-9492EB22B1B3}" type="parTrans" cxnId="{FF4E2583-8D36-4F19-9E15-4A0901CFF2B6}">
      <dgm:prSet/>
      <dgm:spPr/>
      <dgm:t>
        <a:bodyPr/>
        <a:lstStyle/>
        <a:p>
          <a:endParaRPr lang="en-US"/>
        </a:p>
      </dgm:t>
    </dgm:pt>
    <dgm:pt modelId="{0557C687-331A-49F8-A0EC-389779275670}" type="sibTrans" cxnId="{FF4E2583-8D36-4F19-9E15-4A0901CFF2B6}">
      <dgm:prSet/>
      <dgm:spPr/>
      <dgm:t>
        <a:bodyPr/>
        <a:lstStyle/>
        <a:p>
          <a:endParaRPr lang="en-US"/>
        </a:p>
      </dgm:t>
    </dgm:pt>
    <dgm:pt modelId="{051FF6FE-F101-4226-8E86-9596CE8E1E1A}">
      <dgm:prSet/>
      <dgm:spPr/>
      <dgm:t>
        <a:bodyPr/>
        <a:lstStyle/>
        <a:p>
          <a:r>
            <a:rPr lang="en-US"/>
            <a:t>To define and establish character of system interface to fully understand how system interacts with two or more components or with one another.</a:t>
          </a:r>
        </a:p>
      </dgm:t>
    </dgm:pt>
    <dgm:pt modelId="{78C0299D-5ABB-4C55-B4BC-CC5419EAF585}" type="parTrans" cxnId="{5676AE12-CE7A-4B89-8A49-72FCD4DC9124}">
      <dgm:prSet/>
      <dgm:spPr/>
      <dgm:t>
        <a:bodyPr/>
        <a:lstStyle/>
        <a:p>
          <a:endParaRPr lang="en-US"/>
        </a:p>
      </dgm:t>
    </dgm:pt>
    <dgm:pt modelId="{5A6C2D74-748D-4519-B495-823E5BC7804F}" type="sibTrans" cxnId="{5676AE12-CE7A-4B89-8A49-72FCD4DC9124}">
      <dgm:prSet/>
      <dgm:spPr/>
      <dgm:t>
        <a:bodyPr/>
        <a:lstStyle/>
        <a:p>
          <a:endParaRPr lang="en-US"/>
        </a:p>
      </dgm:t>
    </dgm:pt>
    <dgm:pt modelId="{406EA538-E228-4A70-B47C-938FC3909F18}" type="pres">
      <dgm:prSet presAssocID="{78FFAF79-5EF3-4AD0-80EA-58F8B7D60409}" presName="root" presStyleCnt="0">
        <dgm:presLayoutVars>
          <dgm:dir/>
          <dgm:resizeHandles val="exact"/>
        </dgm:presLayoutVars>
      </dgm:prSet>
      <dgm:spPr/>
    </dgm:pt>
    <dgm:pt modelId="{B13109BC-C17D-4F3C-8D65-03C1F68679C2}" type="pres">
      <dgm:prSet presAssocID="{1C5CB1D4-79EA-44DD-900C-94511FB2F8C4}" presName="compNode" presStyleCnt="0"/>
      <dgm:spPr/>
    </dgm:pt>
    <dgm:pt modelId="{2E6A90E4-8F70-4EE8-B970-8B14294ABB1E}" type="pres">
      <dgm:prSet presAssocID="{1C5CB1D4-79EA-44DD-900C-94511FB2F8C4}" presName="bgRect" presStyleLbl="bgShp" presStyleIdx="0" presStyleCnt="6"/>
      <dgm:spPr/>
    </dgm:pt>
    <dgm:pt modelId="{7F584622-6FAF-42E1-B4BB-3B2E95C97182}" type="pres">
      <dgm:prSet presAssocID="{1C5CB1D4-79EA-44DD-900C-94511FB2F8C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8D21E8A1-2B00-4B56-908E-E16CE0491AA4}" type="pres">
      <dgm:prSet presAssocID="{1C5CB1D4-79EA-44DD-900C-94511FB2F8C4}" presName="spaceRect" presStyleCnt="0"/>
      <dgm:spPr/>
    </dgm:pt>
    <dgm:pt modelId="{8F6AAC2D-CAAE-48F4-AA75-98601F421126}" type="pres">
      <dgm:prSet presAssocID="{1C5CB1D4-79EA-44DD-900C-94511FB2F8C4}" presName="parTx" presStyleLbl="revTx" presStyleIdx="0" presStyleCnt="6">
        <dgm:presLayoutVars>
          <dgm:chMax val="0"/>
          <dgm:chPref val="0"/>
        </dgm:presLayoutVars>
      </dgm:prSet>
      <dgm:spPr/>
    </dgm:pt>
    <dgm:pt modelId="{7E909187-A07E-42F4-9807-4695E84B82DD}" type="pres">
      <dgm:prSet presAssocID="{5FF7F9F8-2808-4359-924B-B0177E63F29A}" presName="sibTrans" presStyleCnt="0"/>
      <dgm:spPr/>
    </dgm:pt>
    <dgm:pt modelId="{F1FDD9E7-B127-4A61-8807-55350AC0668B}" type="pres">
      <dgm:prSet presAssocID="{AB49BEBF-36C5-459D-A81F-E94C6188E4BF}" presName="compNode" presStyleCnt="0"/>
      <dgm:spPr/>
    </dgm:pt>
    <dgm:pt modelId="{FB76E3FB-F371-4374-AD4F-E675D84A24E6}" type="pres">
      <dgm:prSet presAssocID="{AB49BEBF-36C5-459D-A81F-E94C6188E4BF}" presName="bgRect" presStyleLbl="bgShp" presStyleIdx="1" presStyleCnt="6"/>
      <dgm:spPr/>
    </dgm:pt>
    <dgm:pt modelId="{40768394-80D4-4D9E-87B3-112F2D113004}" type="pres">
      <dgm:prSet presAssocID="{AB49BEBF-36C5-459D-A81F-E94C6188E4B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ope"/>
        </a:ext>
      </dgm:extLst>
    </dgm:pt>
    <dgm:pt modelId="{ACBEBD25-EB26-44D0-B26F-95BB7075B837}" type="pres">
      <dgm:prSet presAssocID="{AB49BEBF-36C5-459D-A81F-E94C6188E4BF}" presName="spaceRect" presStyleCnt="0"/>
      <dgm:spPr/>
    </dgm:pt>
    <dgm:pt modelId="{D7574AE8-D939-4E7C-966B-6E57F3FB498B}" type="pres">
      <dgm:prSet presAssocID="{AB49BEBF-36C5-459D-A81F-E94C6188E4BF}" presName="parTx" presStyleLbl="revTx" presStyleIdx="1" presStyleCnt="6">
        <dgm:presLayoutVars>
          <dgm:chMax val="0"/>
          <dgm:chPref val="0"/>
        </dgm:presLayoutVars>
      </dgm:prSet>
      <dgm:spPr/>
    </dgm:pt>
    <dgm:pt modelId="{253390A0-D3BB-4DCD-B86C-D64B4A6235CC}" type="pres">
      <dgm:prSet presAssocID="{232B688A-2DF3-4F74-9584-0A7B744049F6}" presName="sibTrans" presStyleCnt="0"/>
      <dgm:spPr/>
    </dgm:pt>
    <dgm:pt modelId="{C1FC99E6-CF0D-44C0-BAA0-5E3A370BC4C6}" type="pres">
      <dgm:prSet presAssocID="{46EE3E10-5166-4688-99A6-9BE2F61270E6}" presName="compNode" presStyleCnt="0"/>
      <dgm:spPr/>
    </dgm:pt>
    <dgm:pt modelId="{C7F6B0BA-C677-4E02-8A25-E2425EAC825E}" type="pres">
      <dgm:prSet presAssocID="{46EE3E10-5166-4688-99A6-9BE2F61270E6}" presName="bgRect" presStyleLbl="bgShp" presStyleIdx="2" presStyleCnt="6"/>
      <dgm:spPr/>
    </dgm:pt>
    <dgm:pt modelId="{EE7DF18E-DA44-409D-9F11-639697394DB4}" type="pres">
      <dgm:prSet presAssocID="{46EE3E10-5166-4688-99A6-9BE2F61270E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orkflow"/>
        </a:ext>
      </dgm:extLst>
    </dgm:pt>
    <dgm:pt modelId="{53BFB76B-F38C-4D75-91D1-F1A2F528FBFD}" type="pres">
      <dgm:prSet presAssocID="{46EE3E10-5166-4688-99A6-9BE2F61270E6}" presName="spaceRect" presStyleCnt="0"/>
      <dgm:spPr/>
    </dgm:pt>
    <dgm:pt modelId="{3EC267C3-D1A2-4F05-95BD-05F2E8ACBEC9}" type="pres">
      <dgm:prSet presAssocID="{46EE3E10-5166-4688-99A6-9BE2F61270E6}" presName="parTx" presStyleLbl="revTx" presStyleIdx="2" presStyleCnt="6">
        <dgm:presLayoutVars>
          <dgm:chMax val="0"/>
          <dgm:chPref val="0"/>
        </dgm:presLayoutVars>
      </dgm:prSet>
      <dgm:spPr/>
    </dgm:pt>
    <dgm:pt modelId="{8C7A44ED-23DF-493E-8CD6-2EEB2EFFCA3D}" type="pres">
      <dgm:prSet presAssocID="{893888D6-C86D-4A7C-8C8B-C394D706EDD7}" presName="sibTrans" presStyleCnt="0"/>
      <dgm:spPr/>
    </dgm:pt>
    <dgm:pt modelId="{42DA2867-032C-4DF8-B4BA-1A312CAF10FB}" type="pres">
      <dgm:prSet presAssocID="{3FB8A726-3F7A-4075-8D63-19A800E7505E}" presName="compNode" presStyleCnt="0"/>
      <dgm:spPr/>
    </dgm:pt>
    <dgm:pt modelId="{8F926EEA-7B65-47E2-B4F7-9C19EDD9FABD}" type="pres">
      <dgm:prSet presAssocID="{3FB8A726-3F7A-4075-8D63-19A800E7505E}" presName="bgRect" presStyleLbl="bgShp" presStyleIdx="3" presStyleCnt="6"/>
      <dgm:spPr/>
    </dgm:pt>
    <dgm:pt modelId="{DBED07B8-C66F-4A56-A3C1-3901E2FDA863}" type="pres">
      <dgm:prSet presAssocID="{3FB8A726-3F7A-4075-8D63-19A800E7505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Idea"/>
        </a:ext>
      </dgm:extLst>
    </dgm:pt>
    <dgm:pt modelId="{8934A9E7-1E21-4357-96FB-C2E3C6939C46}" type="pres">
      <dgm:prSet presAssocID="{3FB8A726-3F7A-4075-8D63-19A800E7505E}" presName="spaceRect" presStyleCnt="0"/>
      <dgm:spPr/>
    </dgm:pt>
    <dgm:pt modelId="{17D1BE8B-3036-4310-A595-6EA5887DE04A}" type="pres">
      <dgm:prSet presAssocID="{3FB8A726-3F7A-4075-8D63-19A800E7505E}" presName="parTx" presStyleLbl="revTx" presStyleIdx="3" presStyleCnt="6">
        <dgm:presLayoutVars>
          <dgm:chMax val="0"/>
          <dgm:chPref val="0"/>
        </dgm:presLayoutVars>
      </dgm:prSet>
      <dgm:spPr/>
    </dgm:pt>
    <dgm:pt modelId="{29B47797-6381-4553-B948-0390AFB26CC6}" type="pres">
      <dgm:prSet presAssocID="{E979E9BE-34B5-4B73-AF2F-1D2DA5F757A5}" presName="sibTrans" presStyleCnt="0"/>
      <dgm:spPr/>
    </dgm:pt>
    <dgm:pt modelId="{3BF46936-6402-4208-A8D1-FF31FCC02950}" type="pres">
      <dgm:prSet presAssocID="{232F1F1F-A760-42B0-A538-16A6465449CD}" presName="compNode" presStyleCnt="0"/>
      <dgm:spPr/>
    </dgm:pt>
    <dgm:pt modelId="{7E754767-6AA2-4DB7-9CA9-BE6F6CF2A83E}" type="pres">
      <dgm:prSet presAssocID="{232F1F1F-A760-42B0-A538-16A6465449CD}" presName="bgRect" presStyleLbl="bgShp" presStyleIdx="4" presStyleCnt="6"/>
      <dgm:spPr/>
    </dgm:pt>
    <dgm:pt modelId="{D05F24DB-9D6B-47F9-8797-44D309CB596D}" type="pres">
      <dgm:prSet presAssocID="{232F1F1F-A760-42B0-A538-16A6465449C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 Bulb and Gear"/>
        </a:ext>
      </dgm:extLst>
    </dgm:pt>
    <dgm:pt modelId="{CD11BB3B-38DE-43D6-B726-1F304559268E}" type="pres">
      <dgm:prSet presAssocID="{232F1F1F-A760-42B0-A538-16A6465449CD}" presName="spaceRect" presStyleCnt="0"/>
      <dgm:spPr/>
    </dgm:pt>
    <dgm:pt modelId="{E1285850-398F-4116-B356-3B898EA17172}" type="pres">
      <dgm:prSet presAssocID="{232F1F1F-A760-42B0-A538-16A6465449CD}" presName="parTx" presStyleLbl="revTx" presStyleIdx="4" presStyleCnt="6">
        <dgm:presLayoutVars>
          <dgm:chMax val="0"/>
          <dgm:chPref val="0"/>
        </dgm:presLayoutVars>
      </dgm:prSet>
      <dgm:spPr/>
    </dgm:pt>
    <dgm:pt modelId="{382736EE-73EF-43AE-A798-AC4C714BEFC1}" type="pres">
      <dgm:prSet presAssocID="{0557C687-331A-49F8-A0EC-389779275670}" presName="sibTrans" presStyleCnt="0"/>
      <dgm:spPr/>
    </dgm:pt>
    <dgm:pt modelId="{80638BF6-747E-47CC-BB1E-A7A10FF54B71}" type="pres">
      <dgm:prSet presAssocID="{051FF6FE-F101-4226-8E86-9596CE8E1E1A}" presName="compNode" presStyleCnt="0"/>
      <dgm:spPr/>
    </dgm:pt>
    <dgm:pt modelId="{3B37EF9B-866C-4D6B-8EC1-59905909D3FD}" type="pres">
      <dgm:prSet presAssocID="{051FF6FE-F101-4226-8E86-9596CE8E1E1A}" presName="bgRect" presStyleLbl="bgShp" presStyleIdx="5" presStyleCnt="6"/>
      <dgm:spPr/>
    </dgm:pt>
    <dgm:pt modelId="{58E89051-BFAF-420A-9E9E-C9A158743F4D}" type="pres">
      <dgm:prSet presAssocID="{051FF6FE-F101-4226-8E86-9596CE8E1E1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eb Design"/>
        </a:ext>
      </dgm:extLst>
    </dgm:pt>
    <dgm:pt modelId="{59501475-1D59-46AA-9610-CD0ED1526620}" type="pres">
      <dgm:prSet presAssocID="{051FF6FE-F101-4226-8E86-9596CE8E1E1A}" presName="spaceRect" presStyleCnt="0"/>
      <dgm:spPr/>
    </dgm:pt>
    <dgm:pt modelId="{7C863E35-2F22-4C88-A096-80B3FA26EB0B}" type="pres">
      <dgm:prSet presAssocID="{051FF6FE-F101-4226-8E86-9596CE8E1E1A}" presName="parTx" presStyleLbl="revTx" presStyleIdx="5" presStyleCnt="6">
        <dgm:presLayoutVars>
          <dgm:chMax val="0"/>
          <dgm:chPref val="0"/>
        </dgm:presLayoutVars>
      </dgm:prSet>
      <dgm:spPr/>
    </dgm:pt>
  </dgm:ptLst>
  <dgm:cxnLst>
    <dgm:cxn modelId="{5676AE12-CE7A-4B89-8A49-72FCD4DC9124}" srcId="{78FFAF79-5EF3-4AD0-80EA-58F8B7D60409}" destId="{051FF6FE-F101-4226-8E86-9596CE8E1E1A}" srcOrd="5" destOrd="0" parTransId="{78C0299D-5ABB-4C55-B4BC-CC5419EAF585}" sibTransId="{5A6C2D74-748D-4519-B495-823E5BC7804F}"/>
    <dgm:cxn modelId="{60DDF81C-DA7E-4996-9376-7AE9ECB8225C}" srcId="{78FFAF79-5EF3-4AD0-80EA-58F8B7D60409}" destId="{3FB8A726-3F7A-4075-8D63-19A800E7505E}" srcOrd="3" destOrd="0" parTransId="{B1C4FD20-12BC-4414-B95B-A0F4F4843CC2}" sibTransId="{E979E9BE-34B5-4B73-AF2F-1D2DA5F757A5}"/>
    <dgm:cxn modelId="{DEF9A121-4C49-4B4D-9A32-F24552FF1FFC}" srcId="{78FFAF79-5EF3-4AD0-80EA-58F8B7D60409}" destId="{AB49BEBF-36C5-459D-A81F-E94C6188E4BF}" srcOrd="1" destOrd="0" parTransId="{76CE6C0C-CFD5-4B78-8F06-9B56230666FB}" sibTransId="{232B688A-2DF3-4F74-9584-0A7B744049F6}"/>
    <dgm:cxn modelId="{952C1C2F-5740-4431-BA5A-18D0269BAA95}" type="presOf" srcId="{3FB8A726-3F7A-4075-8D63-19A800E7505E}" destId="{17D1BE8B-3036-4310-A595-6EA5887DE04A}" srcOrd="0" destOrd="0" presId="urn:microsoft.com/office/officeart/2018/2/layout/IconVerticalSolidList"/>
    <dgm:cxn modelId="{5786DD37-90ED-4FF6-8D7D-91C9CD1E2D74}" type="presOf" srcId="{232F1F1F-A760-42B0-A538-16A6465449CD}" destId="{E1285850-398F-4116-B356-3B898EA17172}" srcOrd="0" destOrd="0" presId="urn:microsoft.com/office/officeart/2018/2/layout/IconVerticalSolidList"/>
    <dgm:cxn modelId="{F3791562-D48C-400F-BD9E-7312E69A60D9}" srcId="{78FFAF79-5EF3-4AD0-80EA-58F8B7D60409}" destId="{1C5CB1D4-79EA-44DD-900C-94511FB2F8C4}" srcOrd="0" destOrd="0" parTransId="{26915263-037E-4EA5-BA1F-2E99698DEE93}" sibTransId="{5FF7F9F8-2808-4359-924B-B0177E63F29A}"/>
    <dgm:cxn modelId="{FF4E2583-8D36-4F19-9E15-4A0901CFF2B6}" srcId="{78FFAF79-5EF3-4AD0-80EA-58F8B7D60409}" destId="{232F1F1F-A760-42B0-A538-16A6465449CD}" srcOrd="4" destOrd="0" parTransId="{92404C64-7437-4729-9AB4-9492EB22B1B3}" sibTransId="{0557C687-331A-49F8-A0EC-389779275670}"/>
    <dgm:cxn modelId="{DAEAED86-C9B7-4495-BA15-AB6059B62809}" type="presOf" srcId="{78FFAF79-5EF3-4AD0-80EA-58F8B7D60409}" destId="{406EA538-E228-4A70-B47C-938FC3909F18}" srcOrd="0" destOrd="0" presId="urn:microsoft.com/office/officeart/2018/2/layout/IconVerticalSolidList"/>
    <dgm:cxn modelId="{8081C095-F3C6-4853-925F-943E16D2C3EA}" type="presOf" srcId="{1C5CB1D4-79EA-44DD-900C-94511FB2F8C4}" destId="{8F6AAC2D-CAAE-48F4-AA75-98601F421126}" srcOrd="0" destOrd="0" presId="urn:microsoft.com/office/officeart/2018/2/layout/IconVerticalSolidList"/>
    <dgm:cxn modelId="{E8A52796-226C-492C-B109-6326B14BFA5B}" srcId="{78FFAF79-5EF3-4AD0-80EA-58F8B7D60409}" destId="{46EE3E10-5166-4688-99A6-9BE2F61270E6}" srcOrd="2" destOrd="0" parTransId="{49BB3F9F-24CB-4100-BFFD-AC1D2DBDE8E8}" sibTransId="{893888D6-C86D-4A7C-8C8B-C394D706EDD7}"/>
    <dgm:cxn modelId="{C21CBAAB-73D0-4823-94F8-C1404F8345E1}" type="presOf" srcId="{46EE3E10-5166-4688-99A6-9BE2F61270E6}" destId="{3EC267C3-D1A2-4F05-95BD-05F2E8ACBEC9}" srcOrd="0" destOrd="0" presId="urn:microsoft.com/office/officeart/2018/2/layout/IconVerticalSolidList"/>
    <dgm:cxn modelId="{B9B426B0-B5A9-4EF8-838C-7195572C4C54}" type="presOf" srcId="{AB49BEBF-36C5-459D-A81F-E94C6188E4BF}" destId="{D7574AE8-D939-4E7C-966B-6E57F3FB498B}" srcOrd="0" destOrd="0" presId="urn:microsoft.com/office/officeart/2018/2/layout/IconVerticalSolidList"/>
    <dgm:cxn modelId="{2BC0FAE3-6D66-49C2-A834-DE424FEDA2AE}" type="presOf" srcId="{051FF6FE-F101-4226-8E86-9596CE8E1E1A}" destId="{7C863E35-2F22-4C88-A096-80B3FA26EB0B}" srcOrd="0" destOrd="0" presId="urn:microsoft.com/office/officeart/2018/2/layout/IconVerticalSolidList"/>
    <dgm:cxn modelId="{9A8582FF-F3DA-4FD8-8EE1-B74F46BF00EE}" type="presParOf" srcId="{406EA538-E228-4A70-B47C-938FC3909F18}" destId="{B13109BC-C17D-4F3C-8D65-03C1F68679C2}" srcOrd="0" destOrd="0" presId="urn:microsoft.com/office/officeart/2018/2/layout/IconVerticalSolidList"/>
    <dgm:cxn modelId="{9749CEC3-052E-42B8-AB4C-839DDA8ED0D6}" type="presParOf" srcId="{B13109BC-C17D-4F3C-8D65-03C1F68679C2}" destId="{2E6A90E4-8F70-4EE8-B970-8B14294ABB1E}" srcOrd="0" destOrd="0" presId="urn:microsoft.com/office/officeart/2018/2/layout/IconVerticalSolidList"/>
    <dgm:cxn modelId="{CE370EAB-33D9-409F-9B13-1C9AE1529A78}" type="presParOf" srcId="{B13109BC-C17D-4F3C-8D65-03C1F68679C2}" destId="{7F584622-6FAF-42E1-B4BB-3B2E95C97182}" srcOrd="1" destOrd="0" presId="urn:microsoft.com/office/officeart/2018/2/layout/IconVerticalSolidList"/>
    <dgm:cxn modelId="{E312D384-03AB-4B59-8B6E-0279531EE742}" type="presParOf" srcId="{B13109BC-C17D-4F3C-8D65-03C1F68679C2}" destId="{8D21E8A1-2B00-4B56-908E-E16CE0491AA4}" srcOrd="2" destOrd="0" presId="urn:microsoft.com/office/officeart/2018/2/layout/IconVerticalSolidList"/>
    <dgm:cxn modelId="{3F1378C2-9643-40A1-90FB-496282931D3E}" type="presParOf" srcId="{B13109BC-C17D-4F3C-8D65-03C1F68679C2}" destId="{8F6AAC2D-CAAE-48F4-AA75-98601F421126}" srcOrd="3" destOrd="0" presId="urn:microsoft.com/office/officeart/2018/2/layout/IconVerticalSolidList"/>
    <dgm:cxn modelId="{CE3E4BE4-E47E-4AC2-93BB-35E036008F19}" type="presParOf" srcId="{406EA538-E228-4A70-B47C-938FC3909F18}" destId="{7E909187-A07E-42F4-9807-4695E84B82DD}" srcOrd="1" destOrd="0" presId="urn:microsoft.com/office/officeart/2018/2/layout/IconVerticalSolidList"/>
    <dgm:cxn modelId="{039D2520-8510-48C9-82A7-AFE6C751C1C6}" type="presParOf" srcId="{406EA538-E228-4A70-B47C-938FC3909F18}" destId="{F1FDD9E7-B127-4A61-8807-55350AC0668B}" srcOrd="2" destOrd="0" presId="urn:microsoft.com/office/officeart/2018/2/layout/IconVerticalSolidList"/>
    <dgm:cxn modelId="{260578E1-A2B6-4512-AECD-C9BBEC27710B}" type="presParOf" srcId="{F1FDD9E7-B127-4A61-8807-55350AC0668B}" destId="{FB76E3FB-F371-4374-AD4F-E675D84A24E6}" srcOrd="0" destOrd="0" presId="urn:microsoft.com/office/officeart/2018/2/layout/IconVerticalSolidList"/>
    <dgm:cxn modelId="{55D20BD7-6CAB-4BAA-8E49-1DE606C2BFAE}" type="presParOf" srcId="{F1FDD9E7-B127-4A61-8807-55350AC0668B}" destId="{40768394-80D4-4D9E-87B3-112F2D113004}" srcOrd="1" destOrd="0" presId="urn:microsoft.com/office/officeart/2018/2/layout/IconVerticalSolidList"/>
    <dgm:cxn modelId="{C4228F8F-4AA5-4D4D-A2DC-5B9D6BA504B0}" type="presParOf" srcId="{F1FDD9E7-B127-4A61-8807-55350AC0668B}" destId="{ACBEBD25-EB26-44D0-B26F-95BB7075B837}" srcOrd="2" destOrd="0" presId="urn:microsoft.com/office/officeart/2018/2/layout/IconVerticalSolidList"/>
    <dgm:cxn modelId="{8CC6E2D7-D25C-414C-A242-3BBDE6C2D930}" type="presParOf" srcId="{F1FDD9E7-B127-4A61-8807-55350AC0668B}" destId="{D7574AE8-D939-4E7C-966B-6E57F3FB498B}" srcOrd="3" destOrd="0" presId="urn:microsoft.com/office/officeart/2018/2/layout/IconVerticalSolidList"/>
    <dgm:cxn modelId="{DF404464-9CCC-4A92-A6A8-71B83AFC4AEC}" type="presParOf" srcId="{406EA538-E228-4A70-B47C-938FC3909F18}" destId="{253390A0-D3BB-4DCD-B86C-D64B4A6235CC}" srcOrd="3" destOrd="0" presId="urn:microsoft.com/office/officeart/2018/2/layout/IconVerticalSolidList"/>
    <dgm:cxn modelId="{ACE3A920-D461-41B7-8BBC-14E345E95D9E}" type="presParOf" srcId="{406EA538-E228-4A70-B47C-938FC3909F18}" destId="{C1FC99E6-CF0D-44C0-BAA0-5E3A370BC4C6}" srcOrd="4" destOrd="0" presId="urn:microsoft.com/office/officeart/2018/2/layout/IconVerticalSolidList"/>
    <dgm:cxn modelId="{737AA47B-52AB-475C-A188-C255B386C64F}" type="presParOf" srcId="{C1FC99E6-CF0D-44C0-BAA0-5E3A370BC4C6}" destId="{C7F6B0BA-C677-4E02-8A25-E2425EAC825E}" srcOrd="0" destOrd="0" presId="urn:microsoft.com/office/officeart/2018/2/layout/IconVerticalSolidList"/>
    <dgm:cxn modelId="{9023C4CC-6D20-49C6-AE8A-45961D3AF293}" type="presParOf" srcId="{C1FC99E6-CF0D-44C0-BAA0-5E3A370BC4C6}" destId="{EE7DF18E-DA44-409D-9F11-639697394DB4}" srcOrd="1" destOrd="0" presId="urn:microsoft.com/office/officeart/2018/2/layout/IconVerticalSolidList"/>
    <dgm:cxn modelId="{0136C174-0B1B-43EE-8F23-F3836027B15E}" type="presParOf" srcId="{C1FC99E6-CF0D-44C0-BAA0-5E3A370BC4C6}" destId="{53BFB76B-F38C-4D75-91D1-F1A2F528FBFD}" srcOrd="2" destOrd="0" presId="urn:microsoft.com/office/officeart/2018/2/layout/IconVerticalSolidList"/>
    <dgm:cxn modelId="{7AF1D7CA-F9C8-45CE-884B-87B472A08016}" type="presParOf" srcId="{C1FC99E6-CF0D-44C0-BAA0-5E3A370BC4C6}" destId="{3EC267C3-D1A2-4F05-95BD-05F2E8ACBEC9}" srcOrd="3" destOrd="0" presId="urn:microsoft.com/office/officeart/2018/2/layout/IconVerticalSolidList"/>
    <dgm:cxn modelId="{69983581-9A93-4E96-A71C-18E1E3F8740B}" type="presParOf" srcId="{406EA538-E228-4A70-B47C-938FC3909F18}" destId="{8C7A44ED-23DF-493E-8CD6-2EEB2EFFCA3D}" srcOrd="5" destOrd="0" presId="urn:microsoft.com/office/officeart/2018/2/layout/IconVerticalSolidList"/>
    <dgm:cxn modelId="{A0A30ACE-3684-43C5-97D7-D589989109FD}" type="presParOf" srcId="{406EA538-E228-4A70-B47C-938FC3909F18}" destId="{42DA2867-032C-4DF8-B4BA-1A312CAF10FB}" srcOrd="6" destOrd="0" presId="urn:microsoft.com/office/officeart/2018/2/layout/IconVerticalSolidList"/>
    <dgm:cxn modelId="{7EE57660-BA90-49EA-A3D7-75D2B72F2C92}" type="presParOf" srcId="{42DA2867-032C-4DF8-B4BA-1A312CAF10FB}" destId="{8F926EEA-7B65-47E2-B4F7-9C19EDD9FABD}" srcOrd="0" destOrd="0" presId="urn:microsoft.com/office/officeart/2018/2/layout/IconVerticalSolidList"/>
    <dgm:cxn modelId="{4BA87771-1315-4DD2-B11C-94197BDF72EB}" type="presParOf" srcId="{42DA2867-032C-4DF8-B4BA-1A312CAF10FB}" destId="{DBED07B8-C66F-4A56-A3C1-3901E2FDA863}" srcOrd="1" destOrd="0" presId="urn:microsoft.com/office/officeart/2018/2/layout/IconVerticalSolidList"/>
    <dgm:cxn modelId="{2C946F7F-7BDF-44B2-B236-47CE9F95270E}" type="presParOf" srcId="{42DA2867-032C-4DF8-B4BA-1A312CAF10FB}" destId="{8934A9E7-1E21-4357-96FB-C2E3C6939C46}" srcOrd="2" destOrd="0" presId="urn:microsoft.com/office/officeart/2018/2/layout/IconVerticalSolidList"/>
    <dgm:cxn modelId="{B2EDB4D5-0E64-4EBF-AB56-01D973D920C4}" type="presParOf" srcId="{42DA2867-032C-4DF8-B4BA-1A312CAF10FB}" destId="{17D1BE8B-3036-4310-A595-6EA5887DE04A}" srcOrd="3" destOrd="0" presId="urn:microsoft.com/office/officeart/2018/2/layout/IconVerticalSolidList"/>
    <dgm:cxn modelId="{2584FCD8-A2A2-4475-A8B3-4C2456DA0ADB}" type="presParOf" srcId="{406EA538-E228-4A70-B47C-938FC3909F18}" destId="{29B47797-6381-4553-B948-0390AFB26CC6}" srcOrd="7" destOrd="0" presId="urn:microsoft.com/office/officeart/2018/2/layout/IconVerticalSolidList"/>
    <dgm:cxn modelId="{0E9C73CF-A109-4E87-A6A4-473DBBFE3A4A}" type="presParOf" srcId="{406EA538-E228-4A70-B47C-938FC3909F18}" destId="{3BF46936-6402-4208-A8D1-FF31FCC02950}" srcOrd="8" destOrd="0" presId="urn:microsoft.com/office/officeart/2018/2/layout/IconVerticalSolidList"/>
    <dgm:cxn modelId="{1280DC40-2E15-42B5-8480-4CA6121D6873}" type="presParOf" srcId="{3BF46936-6402-4208-A8D1-FF31FCC02950}" destId="{7E754767-6AA2-4DB7-9CA9-BE6F6CF2A83E}" srcOrd="0" destOrd="0" presId="urn:microsoft.com/office/officeart/2018/2/layout/IconVerticalSolidList"/>
    <dgm:cxn modelId="{0E6D9928-1A20-4759-BAD9-6C9C75698957}" type="presParOf" srcId="{3BF46936-6402-4208-A8D1-FF31FCC02950}" destId="{D05F24DB-9D6B-47F9-8797-44D309CB596D}" srcOrd="1" destOrd="0" presId="urn:microsoft.com/office/officeart/2018/2/layout/IconVerticalSolidList"/>
    <dgm:cxn modelId="{AA588FE2-B44D-441B-A496-56DBAB243E87}" type="presParOf" srcId="{3BF46936-6402-4208-A8D1-FF31FCC02950}" destId="{CD11BB3B-38DE-43D6-B726-1F304559268E}" srcOrd="2" destOrd="0" presId="urn:microsoft.com/office/officeart/2018/2/layout/IconVerticalSolidList"/>
    <dgm:cxn modelId="{C160EB91-DF4C-4DD5-B0B6-1E112310A08C}" type="presParOf" srcId="{3BF46936-6402-4208-A8D1-FF31FCC02950}" destId="{E1285850-398F-4116-B356-3B898EA17172}" srcOrd="3" destOrd="0" presId="urn:microsoft.com/office/officeart/2018/2/layout/IconVerticalSolidList"/>
    <dgm:cxn modelId="{BAFEA05A-EE7C-44A5-8209-6EA00A6F170B}" type="presParOf" srcId="{406EA538-E228-4A70-B47C-938FC3909F18}" destId="{382736EE-73EF-43AE-A798-AC4C714BEFC1}" srcOrd="9" destOrd="0" presId="urn:microsoft.com/office/officeart/2018/2/layout/IconVerticalSolidList"/>
    <dgm:cxn modelId="{C84FD391-30CF-486F-9383-4BD21CFAC4C9}" type="presParOf" srcId="{406EA538-E228-4A70-B47C-938FC3909F18}" destId="{80638BF6-747E-47CC-BB1E-A7A10FF54B71}" srcOrd="10" destOrd="0" presId="urn:microsoft.com/office/officeart/2018/2/layout/IconVerticalSolidList"/>
    <dgm:cxn modelId="{5976D7D5-A561-4F59-965E-5CE0A0F15A10}" type="presParOf" srcId="{80638BF6-747E-47CC-BB1E-A7A10FF54B71}" destId="{3B37EF9B-866C-4D6B-8EC1-59905909D3FD}" srcOrd="0" destOrd="0" presId="urn:microsoft.com/office/officeart/2018/2/layout/IconVerticalSolidList"/>
    <dgm:cxn modelId="{ED66CE0D-9A07-44FE-B36F-3ACA76D3D15E}" type="presParOf" srcId="{80638BF6-747E-47CC-BB1E-A7A10FF54B71}" destId="{58E89051-BFAF-420A-9E9E-C9A158743F4D}" srcOrd="1" destOrd="0" presId="urn:microsoft.com/office/officeart/2018/2/layout/IconVerticalSolidList"/>
    <dgm:cxn modelId="{208806DE-7E4C-4C4B-A89B-9015DDB8F057}" type="presParOf" srcId="{80638BF6-747E-47CC-BB1E-A7A10FF54B71}" destId="{59501475-1D59-46AA-9610-CD0ED1526620}" srcOrd="2" destOrd="0" presId="urn:microsoft.com/office/officeart/2018/2/layout/IconVerticalSolidList"/>
    <dgm:cxn modelId="{B4D3B201-EFAB-4333-AA1A-DE0D86BA3D72}" type="presParOf" srcId="{80638BF6-747E-47CC-BB1E-A7A10FF54B71}" destId="{7C863E35-2F22-4C88-A096-80B3FA26EB0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F28A52-B4C8-4053-BE26-5BF56C50127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1022FE0-DC5A-46EB-9A5C-E9EB949BF29A}">
      <dgm:prSet/>
      <dgm:spPr/>
      <dgm:t>
        <a:bodyPr/>
        <a:lstStyle/>
        <a:p>
          <a:r>
            <a:rPr lang="en-US"/>
            <a:t>Availability of Resources.</a:t>
          </a:r>
        </a:p>
      </dgm:t>
    </dgm:pt>
    <dgm:pt modelId="{2606D392-6624-4E71-8A0A-95A5B46C3F2D}" type="parTrans" cxnId="{95C9F539-C2E3-4187-A62C-C049756C650B}">
      <dgm:prSet/>
      <dgm:spPr/>
      <dgm:t>
        <a:bodyPr/>
        <a:lstStyle/>
        <a:p>
          <a:endParaRPr lang="en-US"/>
        </a:p>
      </dgm:t>
    </dgm:pt>
    <dgm:pt modelId="{C933F11F-B078-4BDA-A8FE-DF209BDFB3CB}" type="sibTrans" cxnId="{95C9F539-C2E3-4187-A62C-C049756C650B}">
      <dgm:prSet/>
      <dgm:spPr/>
      <dgm:t>
        <a:bodyPr/>
        <a:lstStyle/>
        <a:p>
          <a:endParaRPr lang="en-US"/>
        </a:p>
      </dgm:t>
    </dgm:pt>
    <dgm:pt modelId="{C54A7C1D-D600-4BD7-97CF-033278D52FE3}">
      <dgm:prSet/>
      <dgm:spPr/>
      <dgm:t>
        <a:bodyPr/>
        <a:lstStyle/>
        <a:p>
          <a:r>
            <a:rPr lang="en-US"/>
            <a:t>Delivery Time.</a:t>
          </a:r>
        </a:p>
      </dgm:t>
    </dgm:pt>
    <dgm:pt modelId="{0A2A5AEA-773E-4684-9BF2-BFCF507F7D84}" type="parTrans" cxnId="{CE4F3D43-0358-4823-A474-323EBFF799E0}">
      <dgm:prSet/>
      <dgm:spPr/>
      <dgm:t>
        <a:bodyPr/>
        <a:lstStyle/>
        <a:p>
          <a:endParaRPr lang="en-US"/>
        </a:p>
      </dgm:t>
    </dgm:pt>
    <dgm:pt modelId="{20B844AC-8A0D-4974-B696-10BD5CF3042D}" type="sibTrans" cxnId="{CE4F3D43-0358-4823-A474-323EBFF799E0}">
      <dgm:prSet/>
      <dgm:spPr/>
      <dgm:t>
        <a:bodyPr/>
        <a:lstStyle/>
        <a:p>
          <a:endParaRPr lang="en-US"/>
        </a:p>
      </dgm:t>
    </dgm:pt>
    <dgm:pt modelId="{CC15D464-9E67-4A64-A12B-ECB1C467BB11}">
      <dgm:prSet/>
      <dgm:spPr/>
      <dgm:t>
        <a:bodyPr/>
        <a:lstStyle/>
        <a:p>
          <a:r>
            <a:rPr lang="en-US"/>
            <a:t>Scope of requirements.</a:t>
          </a:r>
        </a:p>
      </dgm:t>
    </dgm:pt>
    <dgm:pt modelId="{639A7226-0C65-4DFC-96C0-F743CD2DEB85}" type="parTrans" cxnId="{1D3DFF20-F901-40C3-84C2-F9B7351690EC}">
      <dgm:prSet/>
      <dgm:spPr/>
      <dgm:t>
        <a:bodyPr/>
        <a:lstStyle/>
        <a:p>
          <a:endParaRPr lang="en-US"/>
        </a:p>
      </dgm:t>
    </dgm:pt>
    <dgm:pt modelId="{CF70274C-1E17-4993-9E33-241F4A9984D2}" type="sibTrans" cxnId="{1D3DFF20-F901-40C3-84C2-F9B7351690EC}">
      <dgm:prSet/>
      <dgm:spPr/>
      <dgm:t>
        <a:bodyPr/>
        <a:lstStyle/>
        <a:p>
          <a:endParaRPr lang="en-US"/>
        </a:p>
      </dgm:t>
    </dgm:pt>
    <dgm:pt modelId="{BBA0BB04-5305-40A4-82DC-AE4EB6FD23CE}">
      <dgm:prSet/>
      <dgm:spPr/>
      <dgm:t>
        <a:bodyPr/>
        <a:lstStyle/>
        <a:p>
          <a:r>
            <a:rPr lang="en-US"/>
            <a:t>Project Cost.</a:t>
          </a:r>
        </a:p>
      </dgm:t>
    </dgm:pt>
    <dgm:pt modelId="{C286E1CD-B138-475B-9023-8BD1A87056D9}" type="parTrans" cxnId="{92BEB1FA-7439-4619-9554-4609CA38B054}">
      <dgm:prSet/>
      <dgm:spPr/>
      <dgm:t>
        <a:bodyPr/>
        <a:lstStyle/>
        <a:p>
          <a:endParaRPr lang="en-US"/>
        </a:p>
      </dgm:t>
    </dgm:pt>
    <dgm:pt modelId="{5D135C61-8C8B-4329-A6DE-DB28C752CEB0}" type="sibTrans" cxnId="{92BEB1FA-7439-4619-9554-4609CA38B054}">
      <dgm:prSet/>
      <dgm:spPr/>
      <dgm:t>
        <a:bodyPr/>
        <a:lstStyle/>
        <a:p>
          <a:endParaRPr lang="en-US"/>
        </a:p>
      </dgm:t>
    </dgm:pt>
    <dgm:pt modelId="{CC7A799B-3618-4BCD-A078-BE7C5F818348}">
      <dgm:prSet/>
      <dgm:spPr/>
      <dgm:t>
        <a:bodyPr/>
        <a:lstStyle/>
        <a:p>
          <a:r>
            <a:rPr lang="en-US"/>
            <a:t>Estimations on development.</a:t>
          </a:r>
        </a:p>
      </dgm:t>
    </dgm:pt>
    <dgm:pt modelId="{EEBE8016-AAA0-431E-A4EC-461A1366EF04}" type="parTrans" cxnId="{B5A5C03B-EA87-4D43-B023-67F2D5BF08CB}">
      <dgm:prSet/>
      <dgm:spPr/>
      <dgm:t>
        <a:bodyPr/>
        <a:lstStyle/>
        <a:p>
          <a:endParaRPr lang="en-US"/>
        </a:p>
      </dgm:t>
    </dgm:pt>
    <dgm:pt modelId="{9E8A0690-89D6-4633-8D39-DE6E02C70D04}" type="sibTrans" cxnId="{B5A5C03B-EA87-4D43-B023-67F2D5BF08CB}">
      <dgm:prSet/>
      <dgm:spPr/>
      <dgm:t>
        <a:bodyPr/>
        <a:lstStyle/>
        <a:p>
          <a:endParaRPr lang="en-US"/>
        </a:p>
      </dgm:t>
    </dgm:pt>
    <dgm:pt modelId="{E4B10F41-57A9-42AB-B0C2-D73F3E2BB81B}" type="pres">
      <dgm:prSet presAssocID="{BBF28A52-B4C8-4053-BE26-5BF56C501271}" presName="root" presStyleCnt="0">
        <dgm:presLayoutVars>
          <dgm:dir/>
          <dgm:resizeHandles val="exact"/>
        </dgm:presLayoutVars>
      </dgm:prSet>
      <dgm:spPr/>
    </dgm:pt>
    <dgm:pt modelId="{97009BE9-CA9A-4AAC-B18C-0A9658DEAC29}" type="pres">
      <dgm:prSet presAssocID="{11022FE0-DC5A-46EB-9A5C-E9EB949BF29A}" presName="compNode" presStyleCnt="0"/>
      <dgm:spPr/>
    </dgm:pt>
    <dgm:pt modelId="{093814C6-19AF-4402-9F74-0C22F86493CD}" type="pres">
      <dgm:prSet presAssocID="{11022FE0-DC5A-46EB-9A5C-E9EB949BF29A}" presName="bgRect" presStyleLbl="bgShp" presStyleIdx="0" presStyleCnt="5"/>
      <dgm:spPr/>
    </dgm:pt>
    <dgm:pt modelId="{D5EF3F80-55AB-4609-AEAF-0B351FC00B9C}" type="pres">
      <dgm:prSet presAssocID="{11022FE0-DC5A-46EB-9A5C-E9EB949BF29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efighter"/>
        </a:ext>
      </dgm:extLst>
    </dgm:pt>
    <dgm:pt modelId="{492A7A97-35CA-4B01-95F2-E83ED1AADC20}" type="pres">
      <dgm:prSet presAssocID="{11022FE0-DC5A-46EB-9A5C-E9EB949BF29A}" presName="spaceRect" presStyleCnt="0"/>
      <dgm:spPr/>
    </dgm:pt>
    <dgm:pt modelId="{0C0103F4-CCC8-442F-A606-B77E6973DF99}" type="pres">
      <dgm:prSet presAssocID="{11022FE0-DC5A-46EB-9A5C-E9EB949BF29A}" presName="parTx" presStyleLbl="revTx" presStyleIdx="0" presStyleCnt="5">
        <dgm:presLayoutVars>
          <dgm:chMax val="0"/>
          <dgm:chPref val="0"/>
        </dgm:presLayoutVars>
      </dgm:prSet>
      <dgm:spPr/>
    </dgm:pt>
    <dgm:pt modelId="{937988EA-8444-4ED5-BA34-BD2519D9F03A}" type="pres">
      <dgm:prSet presAssocID="{C933F11F-B078-4BDA-A8FE-DF209BDFB3CB}" presName="sibTrans" presStyleCnt="0"/>
      <dgm:spPr/>
    </dgm:pt>
    <dgm:pt modelId="{AD1091D1-FC6D-4346-83C6-52C358B1DFE6}" type="pres">
      <dgm:prSet presAssocID="{C54A7C1D-D600-4BD7-97CF-033278D52FE3}" presName="compNode" presStyleCnt="0"/>
      <dgm:spPr/>
    </dgm:pt>
    <dgm:pt modelId="{F79114E3-BB27-4B56-A267-05FC2694ABBC}" type="pres">
      <dgm:prSet presAssocID="{C54A7C1D-D600-4BD7-97CF-033278D52FE3}" presName="bgRect" presStyleLbl="bgShp" presStyleIdx="1" presStyleCnt="5"/>
      <dgm:spPr/>
    </dgm:pt>
    <dgm:pt modelId="{9812737F-6D32-4971-95F8-9233CB1AE16B}" type="pres">
      <dgm:prSet presAssocID="{C54A7C1D-D600-4BD7-97CF-033278D52FE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x trolley"/>
        </a:ext>
      </dgm:extLst>
    </dgm:pt>
    <dgm:pt modelId="{A6DAADA4-9E33-41D2-A462-B8CD569F507E}" type="pres">
      <dgm:prSet presAssocID="{C54A7C1D-D600-4BD7-97CF-033278D52FE3}" presName="spaceRect" presStyleCnt="0"/>
      <dgm:spPr/>
    </dgm:pt>
    <dgm:pt modelId="{141C9B27-1383-476D-9E6E-FCEC6D022213}" type="pres">
      <dgm:prSet presAssocID="{C54A7C1D-D600-4BD7-97CF-033278D52FE3}" presName="parTx" presStyleLbl="revTx" presStyleIdx="1" presStyleCnt="5">
        <dgm:presLayoutVars>
          <dgm:chMax val="0"/>
          <dgm:chPref val="0"/>
        </dgm:presLayoutVars>
      </dgm:prSet>
      <dgm:spPr/>
    </dgm:pt>
    <dgm:pt modelId="{D6C2E978-7525-4AC2-A8A4-33D048665742}" type="pres">
      <dgm:prSet presAssocID="{20B844AC-8A0D-4974-B696-10BD5CF3042D}" presName="sibTrans" presStyleCnt="0"/>
      <dgm:spPr/>
    </dgm:pt>
    <dgm:pt modelId="{507275DC-547A-43F5-91A7-C80BB7B3021D}" type="pres">
      <dgm:prSet presAssocID="{CC15D464-9E67-4A64-A12B-ECB1C467BB11}" presName="compNode" presStyleCnt="0"/>
      <dgm:spPr/>
    </dgm:pt>
    <dgm:pt modelId="{61DB6B92-A479-44F7-825B-588E85A527A0}" type="pres">
      <dgm:prSet presAssocID="{CC15D464-9E67-4A64-A12B-ECB1C467BB11}" presName="bgRect" presStyleLbl="bgShp" presStyleIdx="2" presStyleCnt="5"/>
      <dgm:spPr/>
    </dgm:pt>
    <dgm:pt modelId="{FE188C02-7F3C-4B3E-A54A-181940EDE4A9}" type="pres">
      <dgm:prSet presAssocID="{CC15D464-9E67-4A64-A12B-ECB1C467BB1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B6233C00-F1EE-4DD9-B304-56184F01F96B}" type="pres">
      <dgm:prSet presAssocID="{CC15D464-9E67-4A64-A12B-ECB1C467BB11}" presName="spaceRect" presStyleCnt="0"/>
      <dgm:spPr/>
    </dgm:pt>
    <dgm:pt modelId="{8A333343-FD59-496E-95AF-891ECBC11716}" type="pres">
      <dgm:prSet presAssocID="{CC15D464-9E67-4A64-A12B-ECB1C467BB11}" presName="parTx" presStyleLbl="revTx" presStyleIdx="2" presStyleCnt="5">
        <dgm:presLayoutVars>
          <dgm:chMax val="0"/>
          <dgm:chPref val="0"/>
        </dgm:presLayoutVars>
      </dgm:prSet>
      <dgm:spPr/>
    </dgm:pt>
    <dgm:pt modelId="{14468C4E-3AB4-49C0-BA2F-6A0F1D3D493C}" type="pres">
      <dgm:prSet presAssocID="{CF70274C-1E17-4993-9E33-241F4A9984D2}" presName="sibTrans" presStyleCnt="0"/>
      <dgm:spPr/>
    </dgm:pt>
    <dgm:pt modelId="{50B0F594-9B46-41D7-84E7-BA56951F72B8}" type="pres">
      <dgm:prSet presAssocID="{BBA0BB04-5305-40A4-82DC-AE4EB6FD23CE}" presName="compNode" presStyleCnt="0"/>
      <dgm:spPr/>
    </dgm:pt>
    <dgm:pt modelId="{CCE16898-CE9F-409E-9758-0F1479D07FA1}" type="pres">
      <dgm:prSet presAssocID="{BBA0BB04-5305-40A4-82DC-AE4EB6FD23CE}" presName="bgRect" presStyleLbl="bgShp" presStyleIdx="3" presStyleCnt="5"/>
      <dgm:spPr/>
    </dgm:pt>
    <dgm:pt modelId="{F1B1FCE0-5AB4-41EF-9DD1-061A93B19D95}" type="pres">
      <dgm:prSet presAssocID="{BBA0BB04-5305-40A4-82DC-AE4EB6FD23C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F49CB60E-86C9-4D73-BE7F-1411DDB0E3E1}" type="pres">
      <dgm:prSet presAssocID="{BBA0BB04-5305-40A4-82DC-AE4EB6FD23CE}" presName="spaceRect" presStyleCnt="0"/>
      <dgm:spPr/>
    </dgm:pt>
    <dgm:pt modelId="{B915073B-71A0-4E8E-A11D-3D0F813CB469}" type="pres">
      <dgm:prSet presAssocID="{BBA0BB04-5305-40A4-82DC-AE4EB6FD23CE}" presName="parTx" presStyleLbl="revTx" presStyleIdx="3" presStyleCnt="5">
        <dgm:presLayoutVars>
          <dgm:chMax val="0"/>
          <dgm:chPref val="0"/>
        </dgm:presLayoutVars>
      </dgm:prSet>
      <dgm:spPr/>
    </dgm:pt>
    <dgm:pt modelId="{0000B481-9353-41ED-94FF-A8DB8A16EE7C}" type="pres">
      <dgm:prSet presAssocID="{5D135C61-8C8B-4329-A6DE-DB28C752CEB0}" presName="sibTrans" presStyleCnt="0"/>
      <dgm:spPr/>
    </dgm:pt>
    <dgm:pt modelId="{5AE40AF2-DE7A-4887-AAB5-D966CD2096C2}" type="pres">
      <dgm:prSet presAssocID="{CC7A799B-3618-4BCD-A078-BE7C5F818348}" presName="compNode" presStyleCnt="0"/>
      <dgm:spPr/>
    </dgm:pt>
    <dgm:pt modelId="{B74344A6-77FF-4049-B883-828A1B12D2BA}" type="pres">
      <dgm:prSet presAssocID="{CC7A799B-3618-4BCD-A078-BE7C5F818348}" presName="bgRect" presStyleLbl="bgShp" presStyleIdx="4" presStyleCnt="5"/>
      <dgm:spPr/>
    </dgm:pt>
    <dgm:pt modelId="{CAD417DA-6D85-44C8-B84A-3F008FC8CAD5}" type="pres">
      <dgm:prSet presAssocID="{CC7A799B-3618-4BCD-A078-BE7C5F81834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xcavator"/>
        </a:ext>
      </dgm:extLst>
    </dgm:pt>
    <dgm:pt modelId="{9D07ACD6-227E-42C6-9D10-42CD1E167BEE}" type="pres">
      <dgm:prSet presAssocID="{CC7A799B-3618-4BCD-A078-BE7C5F818348}" presName="spaceRect" presStyleCnt="0"/>
      <dgm:spPr/>
    </dgm:pt>
    <dgm:pt modelId="{32414734-8B14-4B9E-8C3D-141D7BDCF50E}" type="pres">
      <dgm:prSet presAssocID="{CC7A799B-3618-4BCD-A078-BE7C5F818348}" presName="parTx" presStyleLbl="revTx" presStyleIdx="4" presStyleCnt="5">
        <dgm:presLayoutVars>
          <dgm:chMax val="0"/>
          <dgm:chPref val="0"/>
        </dgm:presLayoutVars>
      </dgm:prSet>
      <dgm:spPr/>
    </dgm:pt>
  </dgm:ptLst>
  <dgm:cxnLst>
    <dgm:cxn modelId="{0F442817-FE14-4CDA-A54F-F37FCE00FD3E}" type="presOf" srcId="{CC15D464-9E67-4A64-A12B-ECB1C467BB11}" destId="{8A333343-FD59-496E-95AF-891ECBC11716}" srcOrd="0" destOrd="0" presId="urn:microsoft.com/office/officeart/2018/2/layout/IconVerticalSolidList"/>
    <dgm:cxn modelId="{1D3DFF20-F901-40C3-84C2-F9B7351690EC}" srcId="{BBF28A52-B4C8-4053-BE26-5BF56C501271}" destId="{CC15D464-9E67-4A64-A12B-ECB1C467BB11}" srcOrd="2" destOrd="0" parTransId="{639A7226-0C65-4DFC-96C0-F743CD2DEB85}" sibTransId="{CF70274C-1E17-4993-9E33-241F4A9984D2}"/>
    <dgm:cxn modelId="{F2755922-D79C-4A99-9E1E-BD4402C11A90}" type="presOf" srcId="{BBA0BB04-5305-40A4-82DC-AE4EB6FD23CE}" destId="{B915073B-71A0-4E8E-A11D-3D0F813CB469}" srcOrd="0" destOrd="0" presId="urn:microsoft.com/office/officeart/2018/2/layout/IconVerticalSolidList"/>
    <dgm:cxn modelId="{AF004023-3D6F-4A3E-BD03-C401CBB7CDE0}" type="presOf" srcId="{C54A7C1D-D600-4BD7-97CF-033278D52FE3}" destId="{141C9B27-1383-476D-9E6E-FCEC6D022213}" srcOrd="0" destOrd="0" presId="urn:microsoft.com/office/officeart/2018/2/layout/IconVerticalSolidList"/>
    <dgm:cxn modelId="{95C9F539-C2E3-4187-A62C-C049756C650B}" srcId="{BBF28A52-B4C8-4053-BE26-5BF56C501271}" destId="{11022FE0-DC5A-46EB-9A5C-E9EB949BF29A}" srcOrd="0" destOrd="0" parTransId="{2606D392-6624-4E71-8A0A-95A5B46C3F2D}" sibTransId="{C933F11F-B078-4BDA-A8FE-DF209BDFB3CB}"/>
    <dgm:cxn modelId="{B5A5C03B-EA87-4D43-B023-67F2D5BF08CB}" srcId="{BBF28A52-B4C8-4053-BE26-5BF56C501271}" destId="{CC7A799B-3618-4BCD-A078-BE7C5F818348}" srcOrd="4" destOrd="0" parTransId="{EEBE8016-AAA0-431E-A4EC-461A1366EF04}" sibTransId="{9E8A0690-89D6-4633-8D39-DE6E02C70D04}"/>
    <dgm:cxn modelId="{5862D85F-CD8F-405F-B44C-C9EF9F48F20E}" type="presOf" srcId="{BBF28A52-B4C8-4053-BE26-5BF56C501271}" destId="{E4B10F41-57A9-42AB-B0C2-D73F3E2BB81B}" srcOrd="0" destOrd="0" presId="urn:microsoft.com/office/officeart/2018/2/layout/IconVerticalSolidList"/>
    <dgm:cxn modelId="{0AEC1262-06B0-4C52-81B2-94B402813063}" type="presOf" srcId="{CC7A799B-3618-4BCD-A078-BE7C5F818348}" destId="{32414734-8B14-4B9E-8C3D-141D7BDCF50E}" srcOrd="0" destOrd="0" presId="urn:microsoft.com/office/officeart/2018/2/layout/IconVerticalSolidList"/>
    <dgm:cxn modelId="{CE4F3D43-0358-4823-A474-323EBFF799E0}" srcId="{BBF28A52-B4C8-4053-BE26-5BF56C501271}" destId="{C54A7C1D-D600-4BD7-97CF-033278D52FE3}" srcOrd="1" destOrd="0" parTransId="{0A2A5AEA-773E-4684-9BF2-BFCF507F7D84}" sibTransId="{20B844AC-8A0D-4974-B696-10BD5CF3042D}"/>
    <dgm:cxn modelId="{2BFAC5E2-95D3-4123-B64D-CAAF8DBFE790}" type="presOf" srcId="{11022FE0-DC5A-46EB-9A5C-E9EB949BF29A}" destId="{0C0103F4-CCC8-442F-A606-B77E6973DF99}" srcOrd="0" destOrd="0" presId="urn:microsoft.com/office/officeart/2018/2/layout/IconVerticalSolidList"/>
    <dgm:cxn modelId="{92BEB1FA-7439-4619-9554-4609CA38B054}" srcId="{BBF28A52-B4C8-4053-BE26-5BF56C501271}" destId="{BBA0BB04-5305-40A4-82DC-AE4EB6FD23CE}" srcOrd="3" destOrd="0" parTransId="{C286E1CD-B138-475B-9023-8BD1A87056D9}" sibTransId="{5D135C61-8C8B-4329-A6DE-DB28C752CEB0}"/>
    <dgm:cxn modelId="{3BA247D7-BAE5-4CFC-AD2E-9BACB20B8B47}" type="presParOf" srcId="{E4B10F41-57A9-42AB-B0C2-D73F3E2BB81B}" destId="{97009BE9-CA9A-4AAC-B18C-0A9658DEAC29}" srcOrd="0" destOrd="0" presId="urn:microsoft.com/office/officeart/2018/2/layout/IconVerticalSolidList"/>
    <dgm:cxn modelId="{5CAE19E2-ABD1-4FD1-98D6-1C986AFA2EB0}" type="presParOf" srcId="{97009BE9-CA9A-4AAC-B18C-0A9658DEAC29}" destId="{093814C6-19AF-4402-9F74-0C22F86493CD}" srcOrd="0" destOrd="0" presId="urn:microsoft.com/office/officeart/2018/2/layout/IconVerticalSolidList"/>
    <dgm:cxn modelId="{BCCCB1B1-FED9-48D7-805C-F37CD838C604}" type="presParOf" srcId="{97009BE9-CA9A-4AAC-B18C-0A9658DEAC29}" destId="{D5EF3F80-55AB-4609-AEAF-0B351FC00B9C}" srcOrd="1" destOrd="0" presId="urn:microsoft.com/office/officeart/2018/2/layout/IconVerticalSolidList"/>
    <dgm:cxn modelId="{6291C82E-F8CD-46A4-AD5E-718EF4C5CB1B}" type="presParOf" srcId="{97009BE9-CA9A-4AAC-B18C-0A9658DEAC29}" destId="{492A7A97-35CA-4B01-95F2-E83ED1AADC20}" srcOrd="2" destOrd="0" presId="urn:microsoft.com/office/officeart/2018/2/layout/IconVerticalSolidList"/>
    <dgm:cxn modelId="{A69ED6B4-1D7C-4CFF-B0B0-0D06BC1B5EB8}" type="presParOf" srcId="{97009BE9-CA9A-4AAC-B18C-0A9658DEAC29}" destId="{0C0103F4-CCC8-442F-A606-B77E6973DF99}" srcOrd="3" destOrd="0" presId="urn:microsoft.com/office/officeart/2018/2/layout/IconVerticalSolidList"/>
    <dgm:cxn modelId="{C4700507-81E8-4C1F-B5F1-6C54EDCE0806}" type="presParOf" srcId="{E4B10F41-57A9-42AB-B0C2-D73F3E2BB81B}" destId="{937988EA-8444-4ED5-BA34-BD2519D9F03A}" srcOrd="1" destOrd="0" presId="urn:microsoft.com/office/officeart/2018/2/layout/IconVerticalSolidList"/>
    <dgm:cxn modelId="{B87AC929-4F8A-4D59-A542-4082DE9961EE}" type="presParOf" srcId="{E4B10F41-57A9-42AB-B0C2-D73F3E2BB81B}" destId="{AD1091D1-FC6D-4346-83C6-52C358B1DFE6}" srcOrd="2" destOrd="0" presId="urn:microsoft.com/office/officeart/2018/2/layout/IconVerticalSolidList"/>
    <dgm:cxn modelId="{D2E31B11-B7AF-4800-BD54-1F6B80EA2F6D}" type="presParOf" srcId="{AD1091D1-FC6D-4346-83C6-52C358B1DFE6}" destId="{F79114E3-BB27-4B56-A267-05FC2694ABBC}" srcOrd="0" destOrd="0" presId="urn:microsoft.com/office/officeart/2018/2/layout/IconVerticalSolidList"/>
    <dgm:cxn modelId="{A500FF57-A7B4-42C0-9E4C-ADE650D6A373}" type="presParOf" srcId="{AD1091D1-FC6D-4346-83C6-52C358B1DFE6}" destId="{9812737F-6D32-4971-95F8-9233CB1AE16B}" srcOrd="1" destOrd="0" presId="urn:microsoft.com/office/officeart/2018/2/layout/IconVerticalSolidList"/>
    <dgm:cxn modelId="{1153DCD4-6370-4DD7-8BF2-EE2E14FC162D}" type="presParOf" srcId="{AD1091D1-FC6D-4346-83C6-52C358B1DFE6}" destId="{A6DAADA4-9E33-41D2-A462-B8CD569F507E}" srcOrd="2" destOrd="0" presId="urn:microsoft.com/office/officeart/2018/2/layout/IconVerticalSolidList"/>
    <dgm:cxn modelId="{C1751FD9-A23B-4CAD-845E-523AA4B63805}" type="presParOf" srcId="{AD1091D1-FC6D-4346-83C6-52C358B1DFE6}" destId="{141C9B27-1383-476D-9E6E-FCEC6D022213}" srcOrd="3" destOrd="0" presId="urn:microsoft.com/office/officeart/2018/2/layout/IconVerticalSolidList"/>
    <dgm:cxn modelId="{F91DFFCF-7845-4BD2-BA5F-35E187220B90}" type="presParOf" srcId="{E4B10F41-57A9-42AB-B0C2-D73F3E2BB81B}" destId="{D6C2E978-7525-4AC2-A8A4-33D048665742}" srcOrd="3" destOrd="0" presId="urn:microsoft.com/office/officeart/2018/2/layout/IconVerticalSolidList"/>
    <dgm:cxn modelId="{CAB98F08-78B1-4955-873D-11B54BA56F85}" type="presParOf" srcId="{E4B10F41-57A9-42AB-B0C2-D73F3E2BB81B}" destId="{507275DC-547A-43F5-91A7-C80BB7B3021D}" srcOrd="4" destOrd="0" presId="urn:microsoft.com/office/officeart/2018/2/layout/IconVerticalSolidList"/>
    <dgm:cxn modelId="{4EE8C944-16D5-4437-B108-53583680BC44}" type="presParOf" srcId="{507275DC-547A-43F5-91A7-C80BB7B3021D}" destId="{61DB6B92-A479-44F7-825B-588E85A527A0}" srcOrd="0" destOrd="0" presId="urn:microsoft.com/office/officeart/2018/2/layout/IconVerticalSolidList"/>
    <dgm:cxn modelId="{29DA4E8A-F1DB-42D7-A155-A0E3D8D13C3D}" type="presParOf" srcId="{507275DC-547A-43F5-91A7-C80BB7B3021D}" destId="{FE188C02-7F3C-4B3E-A54A-181940EDE4A9}" srcOrd="1" destOrd="0" presId="urn:microsoft.com/office/officeart/2018/2/layout/IconVerticalSolidList"/>
    <dgm:cxn modelId="{786F9E0E-21C2-4A3A-ABB5-5265CB667F17}" type="presParOf" srcId="{507275DC-547A-43F5-91A7-C80BB7B3021D}" destId="{B6233C00-F1EE-4DD9-B304-56184F01F96B}" srcOrd="2" destOrd="0" presId="urn:microsoft.com/office/officeart/2018/2/layout/IconVerticalSolidList"/>
    <dgm:cxn modelId="{2A39D46B-C521-4C55-B88F-3D01CB687003}" type="presParOf" srcId="{507275DC-547A-43F5-91A7-C80BB7B3021D}" destId="{8A333343-FD59-496E-95AF-891ECBC11716}" srcOrd="3" destOrd="0" presId="urn:microsoft.com/office/officeart/2018/2/layout/IconVerticalSolidList"/>
    <dgm:cxn modelId="{1CE0272A-2C74-40A3-9AD7-F575719A1245}" type="presParOf" srcId="{E4B10F41-57A9-42AB-B0C2-D73F3E2BB81B}" destId="{14468C4E-3AB4-49C0-BA2F-6A0F1D3D493C}" srcOrd="5" destOrd="0" presId="urn:microsoft.com/office/officeart/2018/2/layout/IconVerticalSolidList"/>
    <dgm:cxn modelId="{885AD547-DEB8-4C2A-A0E8-D6B314DEF494}" type="presParOf" srcId="{E4B10F41-57A9-42AB-B0C2-D73F3E2BB81B}" destId="{50B0F594-9B46-41D7-84E7-BA56951F72B8}" srcOrd="6" destOrd="0" presId="urn:microsoft.com/office/officeart/2018/2/layout/IconVerticalSolidList"/>
    <dgm:cxn modelId="{F2E8C993-A071-46E1-B23E-741EBE74B4C1}" type="presParOf" srcId="{50B0F594-9B46-41D7-84E7-BA56951F72B8}" destId="{CCE16898-CE9F-409E-9758-0F1479D07FA1}" srcOrd="0" destOrd="0" presId="urn:microsoft.com/office/officeart/2018/2/layout/IconVerticalSolidList"/>
    <dgm:cxn modelId="{118CC67B-8B69-452F-8EFE-36EF3F3D1091}" type="presParOf" srcId="{50B0F594-9B46-41D7-84E7-BA56951F72B8}" destId="{F1B1FCE0-5AB4-41EF-9DD1-061A93B19D95}" srcOrd="1" destOrd="0" presId="urn:microsoft.com/office/officeart/2018/2/layout/IconVerticalSolidList"/>
    <dgm:cxn modelId="{40815C20-BAC8-4466-B604-9D2C81D75F03}" type="presParOf" srcId="{50B0F594-9B46-41D7-84E7-BA56951F72B8}" destId="{F49CB60E-86C9-4D73-BE7F-1411DDB0E3E1}" srcOrd="2" destOrd="0" presId="urn:microsoft.com/office/officeart/2018/2/layout/IconVerticalSolidList"/>
    <dgm:cxn modelId="{D80F59C3-3A28-4112-94D3-77F078AC366F}" type="presParOf" srcId="{50B0F594-9B46-41D7-84E7-BA56951F72B8}" destId="{B915073B-71A0-4E8E-A11D-3D0F813CB469}" srcOrd="3" destOrd="0" presId="urn:microsoft.com/office/officeart/2018/2/layout/IconVerticalSolidList"/>
    <dgm:cxn modelId="{76CD95FF-85A7-4D7E-B8AB-CA41E147F9A7}" type="presParOf" srcId="{E4B10F41-57A9-42AB-B0C2-D73F3E2BB81B}" destId="{0000B481-9353-41ED-94FF-A8DB8A16EE7C}" srcOrd="7" destOrd="0" presId="urn:microsoft.com/office/officeart/2018/2/layout/IconVerticalSolidList"/>
    <dgm:cxn modelId="{304D124E-86D4-4D0C-A70C-B8747F102BB4}" type="presParOf" srcId="{E4B10F41-57A9-42AB-B0C2-D73F3E2BB81B}" destId="{5AE40AF2-DE7A-4887-AAB5-D966CD2096C2}" srcOrd="8" destOrd="0" presId="urn:microsoft.com/office/officeart/2018/2/layout/IconVerticalSolidList"/>
    <dgm:cxn modelId="{3FD145C4-3F1E-4903-8284-9DCF1F41EAC5}" type="presParOf" srcId="{5AE40AF2-DE7A-4887-AAB5-D966CD2096C2}" destId="{B74344A6-77FF-4049-B883-828A1B12D2BA}" srcOrd="0" destOrd="0" presId="urn:microsoft.com/office/officeart/2018/2/layout/IconVerticalSolidList"/>
    <dgm:cxn modelId="{9B3AEE8D-4E72-4FCE-87E6-B272CB535036}" type="presParOf" srcId="{5AE40AF2-DE7A-4887-AAB5-D966CD2096C2}" destId="{CAD417DA-6D85-44C8-B84A-3F008FC8CAD5}" srcOrd="1" destOrd="0" presId="urn:microsoft.com/office/officeart/2018/2/layout/IconVerticalSolidList"/>
    <dgm:cxn modelId="{F6FEEABF-28B5-4251-9BAA-8E25CE74CF95}" type="presParOf" srcId="{5AE40AF2-DE7A-4887-AAB5-D966CD2096C2}" destId="{9D07ACD6-227E-42C6-9D10-42CD1E167BEE}" srcOrd="2" destOrd="0" presId="urn:microsoft.com/office/officeart/2018/2/layout/IconVerticalSolidList"/>
    <dgm:cxn modelId="{D34C479A-39CC-4E13-AED7-3B9D55E92F04}" type="presParOf" srcId="{5AE40AF2-DE7A-4887-AAB5-D966CD2096C2}" destId="{32414734-8B14-4B9E-8C3D-141D7BDCF50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1C2D4C-B12F-433C-874B-FDB27CB16AB8}"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995E27EC-8995-4A59-B7D6-AC1C85811470}">
      <dgm:prSet/>
      <dgm:spPr/>
      <dgm:t>
        <a:bodyPr/>
        <a:lstStyle/>
        <a:p>
          <a:r>
            <a:rPr lang="en-US" dirty="0"/>
            <a:t>Written document.</a:t>
          </a:r>
        </a:p>
      </dgm:t>
    </dgm:pt>
    <dgm:pt modelId="{745B681C-89A0-40C4-A420-19863BCFFA2D}" type="parTrans" cxnId="{97896293-8211-4406-8139-B14C838E2B97}">
      <dgm:prSet/>
      <dgm:spPr/>
      <dgm:t>
        <a:bodyPr/>
        <a:lstStyle/>
        <a:p>
          <a:endParaRPr lang="en-US"/>
        </a:p>
      </dgm:t>
    </dgm:pt>
    <dgm:pt modelId="{BC684748-25DC-4F0B-91DD-CC89E411C44D}" type="sibTrans" cxnId="{97896293-8211-4406-8139-B14C838E2B97}">
      <dgm:prSet/>
      <dgm:spPr/>
      <dgm:t>
        <a:bodyPr/>
        <a:lstStyle/>
        <a:p>
          <a:endParaRPr lang="en-US"/>
        </a:p>
      </dgm:t>
    </dgm:pt>
    <dgm:pt modelId="{75691D0F-1893-4136-BEBB-3298D13DEE47}">
      <dgm:prSet/>
      <dgm:spPr/>
      <dgm:t>
        <a:bodyPr/>
        <a:lstStyle/>
        <a:p>
          <a:r>
            <a:rPr lang="en-US"/>
            <a:t>A set of models.</a:t>
          </a:r>
        </a:p>
      </dgm:t>
    </dgm:pt>
    <dgm:pt modelId="{A34EEFC6-62F7-49EC-A9D2-E6F5F03D86DF}" type="parTrans" cxnId="{1F73CC00-ABFB-4E59-9212-E0E91841B3DC}">
      <dgm:prSet/>
      <dgm:spPr/>
      <dgm:t>
        <a:bodyPr/>
        <a:lstStyle/>
        <a:p>
          <a:endParaRPr lang="en-US"/>
        </a:p>
      </dgm:t>
    </dgm:pt>
    <dgm:pt modelId="{E741C5BD-0FFF-4829-8269-D917636A139E}" type="sibTrans" cxnId="{1F73CC00-ABFB-4E59-9212-E0E91841B3DC}">
      <dgm:prSet/>
      <dgm:spPr/>
      <dgm:t>
        <a:bodyPr/>
        <a:lstStyle/>
        <a:p>
          <a:endParaRPr lang="en-US"/>
        </a:p>
      </dgm:t>
    </dgm:pt>
    <dgm:pt modelId="{8A370EFB-F2CC-4C9C-99A7-FE8B22F5936F}">
      <dgm:prSet/>
      <dgm:spPr/>
      <dgm:t>
        <a:bodyPr/>
        <a:lstStyle/>
        <a:p>
          <a:r>
            <a:rPr lang="en-US"/>
            <a:t>A collection of use cases.</a:t>
          </a:r>
        </a:p>
      </dgm:t>
    </dgm:pt>
    <dgm:pt modelId="{4DF7E28F-3ECC-4BA0-9A49-AAB51D821F70}" type="parTrans" cxnId="{18F6E37C-DFC1-462A-8170-C5E9C352D548}">
      <dgm:prSet/>
      <dgm:spPr/>
      <dgm:t>
        <a:bodyPr/>
        <a:lstStyle/>
        <a:p>
          <a:endParaRPr lang="en-US"/>
        </a:p>
      </dgm:t>
    </dgm:pt>
    <dgm:pt modelId="{BA89548C-42C0-455F-B63C-BE21F75FAA84}" type="sibTrans" cxnId="{18F6E37C-DFC1-462A-8170-C5E9C352D548}">
      <dgm:prSet/>
      <dgm:spPr/>
      <dgm:t>
        <a:bodyPr/>
        <a:lstStyle/>
        <a:p>
          <a:endParaRPr lang="en-US"/>
        </a:p>
      </dgm:t>
    </dgm:pt>
    <dgm:pt modelId="{CDEA394D-C4F8-43FB-A057-521951514BB9}">
      <dgm:prSet/>
      <dgm:spPr/>
      <dgm:t>
        <a:bodyPr/>
        <a:lstStyle/>
        <a:p>
          <a:r>
            <a:rPr lang="en-US"/>
            <a:t>A prototype.</a:t>
          </a:r>
        </a:p>
      </dgm:t>
    </dgm:pt>
    <dgm:pt modelId="{7A41F07D-0308-4688-A57E-7A788FCC23FE}" type="parTrans" cxnId="{0583EA00-2863-44C8-AC82-7EEAF9716914}">
      <dgm:prSet/>
      <dgm:spPr/>
      <dgm:t>
        <a:bodyPr/>
        <a:lstStyle/>
        <a:p>
          <a:endParaRPr lang="en-US"/>
        </a:p>
      </dgm:t>
    </dgm:pt>
    <dgm:pt modelId="{41098331-5291-41C9-95B9-14F5FD57A7AB}" type="sibTrans" cxnId="{0583EA00-2863-44C8-AC82-7EEAF9716914}">
      <dgm:prSet/>
      <dgm:spPr/>
      <dgm:t>
        <a:bodyPr/>
        <a:lstStyle/>
        <a:p>
          <a:endParaRPr lang="en-US"/>
        </a:p>
      </dgm:t>
    </dgm:pt>
    <dgm:pt modelId="{FF6A1D14-C12B-4258-B160-8B9498FE594D}" type="pres">
      <dgm:prSet presAssocID="{891C2D4C-B12F-433C-874B-FDB27CB16AB8}" presName="linear" presStyleCnt="0">
        <dgm:presLayoutVars>
          <dgm:animLvl val="lvl"/>
          <dgm:resizeHandles val="exact"/>
        </dgm:presLayoutVars>
      </dgm:prSet>
      <dgm:spPr/>
    </dgm:pt>
    <dgm:pt modelId="{296D7248-7655-4F11-9AA1-03CC8BC29816}" type="pres">
      <dgm:prSet presAssocID="{995E27EC-8995-4A59-B7D6-AC1C85811470}" presName="parentText" presStyleLbl="node1" presStyleIdx="0" presStyleCnt="4">
        <dgm:presLayoutVars>
          <dgm:chMax val="0"/>
          <dgm:bulletEnabled val="1"/>
        </dgm:presLayoutVars>
      </dgm:prSet>
      <dgm:spPr/>
    </dgm:pt>
    <dgm:pt modelId="{0D8C422B-B617-4C26-AA3A-C07EB6D169B5}" type="pres">
      <dgm:prSet presAssocID="{BC684748-25DC-4F0B-91DD-CC89E411C44D}" presName="spacer" presStyleCnt="0"/>
      <dgm:spPr/>
    </dgm:pt>
    <dgm:pt modelId="{7E070C97-49D9-4330-96E6-C3D11F198D1D}" type="pres">
      <dgm:prSet presAssocID="{75691D0F-1893-4136-BEBB-3298D13DEE47}" presName="parentText" presStyleLbl="node1" presStyleIdx="1" presStyleCnt="4">
        <dgm:presLayoutVars>
          <dgm:chMax val="0"/>
          <dgm:bulletEnabled val="1"/>
        </dgm:presLayoutVars>
      </dgm:prSet>
      <dgm:spPr/>
    </dgm:pt>
    <dgm:pt modelId="{3F50ED27-014B-4DA5-8CC4-5E1D203BE7AD}" type="pres">
      <dgm:prSet presAssocID="{E741C5BD-0FFF-4829-8269-D917636A139E}" presName="spacer" presStyleCnt="0"/>
      <dgm:spPr/>
    </dgm:pt>
    <dgm:pt modelId="{0C63C0FB-A3C8-431F-B4D4-9B20E4170D86}" type="pres">
      <dgm:prSet presAssocID="{8A370EFB-F2CC-4C9C-99A7-FE8B22F5936F}" presName="parentText" presStyleLbl="node1" presStyleIdx="2" presStyleCnt="4">
        <dgm:presLayoutVars>
          <dgm:chMax val="0"/>
          <dgm:bulletEnabled val="1"/>
        </dgm:presLayoutVars>
      </dgm:prSet>
      <dgm:spPr/>
    </dgm:pt>
    <dgm:pt modelId="{AD15804B-E6D1-4F1E-AD1F-B73A1B863418}" type="pres">
      <dgm:prSet presAssocID="{BA89548C-42C0-455F-B63C-BE21F75FAA84}" presName="spacer" presStyleCnt="0"/>
      <dgm:spPr/>
    </dgm:pt>
    <dgm:pt modelId="{8981E1E7-EC8E-4449-85E7-A2227E945249}" type="pres">
      <dgm:prSet presAssocID="{CDEA394D-C4F8-43FB-A057-521951514BB9}" presName="parentText" presStyleLbl="node1" presStyleIdx="3" presStyleCnt="4">
        <dgm:presLayoutVars>
          <dgm:chMax val="0"/>
          <dgm:bulletEnabled val="1"/>
        </dgm:presLayoutVars>
      </dgm:prSet>
      <dgm:spPr/>
    </dgm:pt>
  </dgm:ptLst>
  <dgm:cxnLst>
    <dgm:cxn modelId="{1F73CC00-ABFB-4E59-9212-E0E91841B3DC}" srcId="{891C2D4C-B12F-433C-874B-FDB27CB16AB8}" destId="{75691D0F-1893-4136-BEBB-3298D13DEE47}" srcOrd="1" destOrd="0" parTransId="{A34EEFC6-62F7-49EC-A9D2-E6F5F03D86DF}" sibTransId="{E741C5BD-0FFF-4829-8269-D917636A139E}"/>
    <dgm:cxn modelId="{0583EA00-2863-44C8-AC82-7EEAF9716914}" srcId="{891C2D4C-B12F-433C-874B-FDB27CB16AB8}" destId="{CDEA394D-C4F8-43FB-A057-521951514BB9}" srcOrd="3" destOrd="0" parTransId="{7A41F07D-0308-4688-A57E-7A788FCC23FE}" sibTransId="{41098331-5291-41C9-95B9-14F5FD57A7AB}"/>
    <dgm:cxn modelId="{4F5DDE2A-376D-46CD-B5A4-EA722A1C8AB6}" type="presOf" srcId="{891C2D4C-B12F-433C-874B-FDB27CB16AB8}" destId="{FF6A1D14-C12B-4258-B160-8B9498FE594D}" srcOrd="0" destOrd="0" presId="urn:microsoft.com/office/officeart/2005/8/layout/vList2"/>
    <dgm:cxn modelId="{B991BE54-53C4-492B-B89D-57329572B615}" type="presOf" srcId="{CDEA394D-C4F8-43FB-A057-521951514BB9}" destId="{8981E1E7-EC8E-4449-85E7-A2227E945249}" srcOrd="0" destOrd="0" presId="urn:microsoft.com/office/officeart/2005/8/layout/vList2"/>
    <dgm:cxn modelId="{18F6E37C-DFC1-462A-8170-C5E9C352D548}" srcId="{891C2D4C-B12F-433C-874B-FDB27CB16AB8}" destId="{8A370EFB-F2CC-4C9C-99A7-FE8B22F5936F}" srcOrd="2" destOrd="0" parTransId="{4DF7E28F-3ECC-4BA0-9A49-AAB51D821F70}" sibTransId="{BA89548C-42C0-455F-B63C-BE21F75FAA84}"/>
    <dgm:cxn modelId="{3975DD7F-DC65-4640-9740-A842261522D1}" type="presOf" srcId="{995E27EC-8995-4A59-B7D6-AC1C85811470}" destId="{296D7248-7655-4F11-9AA1-03CC8BC29816}" srcOrd="0" destOrd="0" presId="urn:microsoft.com/office/officeart/2005/8/layout/vList2"/>
    <dgm:cxn modelId="{97896293-8211-4406-8139-B14C838E2B97}" srcId="{891C2D4C-B12F-433C-874B-FDB27CB16AB8}" destId="{995E27EC-8995-4A59-B7D6-AC1C85811470}" srcOrd="0" destOrd="0" parTransId="{745B681C-89A0-40C4-A420-19863BCFFA2D}" sibTransId="{BC684748-25DC-4F0B-91DD-CC89E411C44D}"/>
    <dgm:cxn modelId="{846C66A7-FCF7-4359-98B5-27328D0F6E38}" type="presOf" srcId="{75691D0F-1893-4136-BEBB-3298D13DEE47}" destId="{7E070C97-49D9-4330-96E6-C3D11F198D1D}" srcOrd="0" destOrd="0" presId="urn:microsoft.com/office/officeart/2005/8/layout/vList2"/>
    <dgm:cxn modelId="{A313E4DC-ABB0-4F79-AA2F-6DBED762EEA6}" type="presOf" srcId="{8A370EFB-F2CC-4C9C-99A7-FE8B22F5936F}" destId="{0C63C0FB-A3C8-431F-B4D4-9B20E4170D86}" srcOrd="0" destOrd="0" presId="urn:microsoft.com/office/officeart/2005/8/layout/vList2"/>
    <dgm:cxn modelId="{F8E2349F-C20E-49F9-8AA5-835D1A5D1798}" type="presParOf" srcId="{FF6A1D14-C12B-4258-B160-8B9498FE594D}" destId="{296D7248-7655-4F11-9AA1-03CC8BC29816}" srcOrd="0" destOrd="0" presId="urn:microsoft.com/office/officeart/2005/8/layout/vList2"/>
    <dgm:cxn modelId="{5A0229C4-B68A-4E89-A8CD-E5A8FFDD7670}" type="presParOf" srcId="{FF6A1D14-C12B-4258-B160-8B9498FE594D}" destId="{0D8C422B-B617-4C26-AA3A-C07EB6D169B5}" srcOrd="1" destOrd="0" presId="urn:microsoft.com/office/officeart/2005/8/layout/vList2"/>
    <dgm:cxn modelId="{A57906AC-6F68-4EE3-AE79-537FD6732614}" type="presParOf" srcId="{FF6A1D14-C12B-4258-B160-8B9498FE594D}" destId="{7E070C97-49D9-4330-96E6-C3D11F198D1D}" srcOrd="2" destOrd="0" presId="urn:microsoft.com/office/officeart/2005/8/layout/vList2"/>
    <dgm:cxn modelId="{26C8C877-892B-4206-B16C-841A8AFDD7AC}" type="presParOf" srcId="{FF6A1D14-C12B-4258-B160-8B9498FE594D}" destId="{3F50ED27-014B-4DA5-8CC4-5E1D203BE7AD}" srcOrd="3" destOrd="0" presId="urn:microsoft.com/office/officeart/2005/8/layout/vList2"/>
    <dgm:cxn modelId="{ACA64640-22F9-4F7A-98D8-9DAA12A66246}" type="presParOf" srcId="{FF6A1D14-C12B-4258-B160-8B9498FE594D}" destId="{0C63C0FB-A3C8-431F-B4D4-9B20E4170D86}" srcOrd="4" destOrd="0" presId="urn:microsoft.com/office/officeart/2005/8/layout/vList2"/>
    <dgm:cxn modelId="{AA1B32E6-8DE4-43FE-B724-3951BF630921}" type="presParOf" srcId="{FF6A1D14-C12B-4258-B160-8B9498FE594D}" destId="{AD15804B-E6D1-4F1E-AD1F-B73A1B863418}" srcOrd="5" destOrd="0" presId="urn:microsoft.com/office/officeart/2005/8/layout/vList2"/>
    <dgm:cxn modelId="{97E4C507-41C6-45E6-A334-EC481DF51A84}" type="presParOf" srcId="{FF6A1D14-C12B-4258-B160-8B9498FE594D}" destId="{8981E1E7-EC8E-4449-85E7-A2227E94524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896FE1-D407-40B6-A185-046F6B6D1F36}"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52412288-63AE-4FDC-9CEC-8397064A8DA0}">
      <dgm:prSet/>
      <dgm:spPr/>
      <dgm:t>
        <a:bodyPr/>
        <a:lstStyle/>
        <a:p>
          <a:r>
            <a:rPr lang="en-US" dirty="0"/>
            <a:t>All the requirements have been stated and met correctly</a:t>
          </a:r>
        </a:p>
      </dgm:t>
    </dgm:pt>
    <dgm:pt modelId="{0896ACC3-8A0A-4D68-8A95-EDC085924648}" type="parTrans" cxnId="{15424ADE-7CF5-4F07-B76C-B4587B3D80EA}">
      <dgm:prSet/>
      <dgm:spPr/>
      <dgm:t>
        <a:bodyPr/>
        <a:lstStyle/>
        <a:p>
          <a:endParaRPr lang="en-US"/>
        </a:p>
      </dgm:t>
    </dgm:pt>
    <dgm:pt modelId="{202FA3A6-0C75-433C-A5D9-349112D1B890}" type="sibTrans" cxnId="{15424ADE-7CF5-4F07-B76C-B4587B3D80EA}">
      <dgm:prSet/>
      <dgm:spPr/>
      <dgm:t>
        <a:bodyPr/>
        <a:lstStyle/>
        <a:p>
          <a:endParaRPr lang="en-US"/>
        </a:p>
      </dgm:t>
    </dgm:pt>
    <dgm:pt modelId="{B50DB4DF-669F-4F95-8CC1-FBE11ABF4DA3}">
      <dgm:prSet/>
      <dgm:spPr/>
      <dgm:t>
        <a:bodyPr/>
        <a:lstStyle/>
        <a:p>
          <a:r>
            <a:rPr lang="en-US"/>
            <a:t>Errors have been debugged and corrected.</a:t>
          </a:r>
        </a:p>
      </dgm:t>
    </dgm:pt>
    <dgm:pt modelId="{737CB9BA-1C2D-4560-8420-6692B1FE779C}" type="parTrans" cxnId="{5520E06A-748F-48B7-A791-FDEF9FB37DEC}">
      <dgm:prSet/>
      <dgm:spPr/>
      <dgm:t>
        <a:bodyPr/>
        <a:lstStyle/>
        <a:p>
          <a:endParaRPr lang="en-US"/>
        </a:p>
      </dgm:t>
    </dgm:pt>
    <dgm:pt modelId="{5588ACB9-2A77-471F-80B2-A1B81A340326}" type="sibTrans" cxnId="{5520E06A-748F-48B7-A791-FDEF9FB37DEC}">
      <dgm:prSet/>
      <dgm:spPr/>
      <dgm:t>
        <a:bodyPr/>
        <a:lstStyle/>
        <a:p>
          <a:endParaRPr lang="en-US"/>
        </a:p>
      </dgm:t>
    </dgm:pt>
    <dgm:pt modelId="{A6F754EA-8196-4E0D-B72D-A52A824B6B68}">
      <dgm:prSet/>
      <dgm:spPr/>
      <dgm:t>
        <a:bodyPr/>
        <a:lstStyle/>
        <a:p>
          <a:r>
            <a:rPr lang="en-US"/>
            <a:t>Work product is built according to the standards.</a:t>
          </a:r>
        </a:p>
      </dgm:t>
    </dgm:pt>
    <dgm:pt modelId="{44AD6A94-377B-4602-BBF2-8F7715B997AC}" type="parTrans" cxnId="{F2363F69-1FE2-4B91-B74D-502C4852503C}">
      <dgm:prSet/>
      <dgm:spPr/>
      <dgm:t>
        <a:bodyPr/>
        <a:lstStyle/>
        <a:p>
          <a:endParaRPr lang="en-US"/>
        </a:p>
      </dgm:t>
    </dgm:pt>
    <dgm:pt modelId="{C07B59B1-42EC-46AE-9EE6-630BEA6BBEB2}" type="sibTrans" cxnId="{F2363F69-1FE2-4B91-B74D-502C4852503C}">
      <dgm:prSet/>
      <dgm:spPr/>
      <dgm:t>
        <a:bodyPr/>
        <a:lstStyle/>
        <a:p>
          <a:endParaRPr lang="en-US"/>
        </a:p>
      </dgm:t>
    </dgm:pt>
    <dgm:pt modelId="{0864055D-408D-42A6-BC5E-869F7A56E279}" type="pres">
      <dgm:prSet presAssocID="{74896FE1-D407-40B6-A185-046F6B6D1F36}" presName="linear" presStyleCnt="0">
        <dgm:presLayoutVars>
          <dgm:animLvl val="lvl"/>
          <dgm:resizeHandles val="exact"/>
        </dgm:presLayoutVars>
      </dgm:prSet>
      <dgm:spPr/>
    </dgm:pt>
    <dgm:pt modelId="{0991D3CD-8BBD-4D56-8A82-69492FBBDE4A}" type="pres">
      <dgm:prSet presAssocID="{52412288-63AE-4FDC-9CEC-8397064A8DA0}" presName="parentText" presStyleLbl="node1" presStyleIdx="0" presStyleCnt="3">
        <dgm:presLayoutVars>
          <dgm:chMax val="0"/>
          <dgm:bulletEnabled val="1"/>
        </dgm:presLayoutVars>
      </dgm:prSet>
      <dgm:spPr/>
    </dgm:pt>
    <dgm:pt modelId="{41C8D352-7C4E-4864-A7F6-78B49AC4299C}" type="pres">
      <dgm:prSet presAssocID="{202FA3A6-0C75-433C-A5D9-349112D1B890}" presName="spacer" presStyleCnt="0"/>
      <dgm:spPr/>
    </dgm:pt>
    <dgm:pt modelId="{0770C730-EA04-4C41-B4B3-49E1654CD651}" type="pres">
      <dgm:prSet presAssocID="{B50DB4DF-669F-4F95-8CC1-FBE11ABF4DA3}" presName="parentText" presStyleLbl="node1" presStyleIdx="1" presStyleCnt="3">
        <dgm:presLayoutVars>
          <dgm:chMax val="0"/>
          <dgm:bulletEnabled val="1"/>
        </dgm:presLayoutVars>
      </dgm:prSet>
      <dgm:spPr/>
    </dgm:pt>
    <dgm:pt modelId="{222E112E-5C6E-4195-8FA2-637E75CFB56E}" type="pres">
      <dgm:prSet presAssocID="{5588ACB9-2A77-471F-80B2-A1B81A340326}" presName="spacer" presStyleCnt="0"/>
      <dgm:spPr/>
    </dgm:pt>
    <dgm:pt modelId="{778054EF-AC21-4996-AA07-F9C7E6BAD5DB}" type="pres">
      <dgm:prSet presAssocID="{A6F754EA-8196-4E0D-B72D-A52A824B6B68}" presName="parentText" presStyleLbl="node1" presStyleIdx="2" presStyleCnt="3">
        <dgm:presLayoutVars>
          <dgm:chMax val="0"/>
          <dgm:bulletEnabled val="1"/>
        </dgm:presLayoutVars>
      </dgm:prSet>
      <dgm:spPr/>
    </dgm:pt>
  </dgm:ptLst>
  <dgm:cxnLst>
    <dgm:cxn modelId="{CF1B9132-7514-41F7-9D91-886EC83CCD1E}" type="presOf" srcId="{52412288-63AE-4FDC-9CEC-8397064A8DA0}" destId="{0991D3CD-8BBD-4D56-8A82-69492FBBDE4A}" srcOrd="0" destOrd="0" presId="urn:microsoft.com/office/officeart/2005/8/layout/vList2"/>
    <dgm:cxn modelId="{F2363F69-1FE2-4B91-B74D-502C4852503C}" srcId="{74896FE1-D407-40B6-A185-046F6B6D1F36}" destId="{A6F754EA-8196-4E0D-B72D-A52A824B6B68}" srcOrd="2" destOrd="0" parTransId="{44AD6A94-377B-4602-BBF2-8F7715B997AC}" sibTransId="{C07B59B1-42EC-46AE-9EE6-630BEA6BBEB2}"/>
    <dgm:cxn modelId="{5520E06A-748F-48B7-A791-FDEF9FB37DEC}" srcId="{74896FE1-D407-40B6-A185-046F6B6D1F36}" destId="{B50DB4DF-669F-4F95-8CC1-FBE11ABF4DA3}" srcOrd="1" destOrd="0" parTransId="{737CB9BA-1C2D-4560-8420-6692B1FE779C}" sibTransId="{5588ACB9-2A77-471F-80B2-A1B81A340326}"/>
    <dgm:cxn modelId="{2C8A787D-E546-45EB-9B48-2E853014AED7}" type="presOf" srcId="{B50DB4DF-669F-4F95-8CC1-FBE11ABF4DA3}" destId="{0770C730-EA04-4C41-B4B3-49E1654CD651}" srcOrd="0" destOrd="0" presId="urn:microsoft.com/office/officeart/2005/8/layout/vList2"/>
    <dgm:cxn modelId="{D38B6FAB-5333-4B5D-B7F0-F3CD8BCD1E04}" type="presOf" srcId="{A6F754EA-8196-4E0D-B72D-A52A824B6B68}" destId="{778054EF-AC21-4996-AA07-F9C7E6BAD5DB}" srcOrd="0" destOrd="0" presId="urn:microsoft.com/office/officeart/2005/8/layout/vList2"/>
    <dgm:cxn modelId="{8826DBB9-8C90-4545-937E-312B3042A2BD}" type="presOf" srcId="{74896FE1-D407-40B6-A185-046F6B6D1F36}" destId="{0864055D-408D-42A6-BC5E-869F7A56E279}" srcOrd="0" destOrd="0" presId="urn:microsoft.com/office/officeart/2005/8/layout/vList2"/>
    <dgm:cxn modelId="{15424ADE-7CF5-4F07-B76C-B4587B3D80EA}" srcId="{74896FE1-D407-40B6-A185-046F6B6D1F36}" destId="{52412288-63AE-4FDC-9CEC-8397064A8DA0}" srcOrd="0" destOrd="0" parTransId="{0896ACC3-8A0A-4D68-8A95-EDC085924648}" sibTransId="{202FA3A6-0C75-433C-A5D9-349112D1B890}"/>
    <dgm:cxn modelId="{AC984D3A-F0B2-44E6-BA32-25B8EE3265C5}" type="presParOf" srcId="{0864055D-408D-42A6-BC5E-869F7A56E279}" destId="{0991D3CD-8BBD-4D56-8A82-69492FBBDE4A}" srcOrd="0" destOrd="0" presId="urn:microsoft.com/office/officeart/2005/8/layout/vList2"/>
    <dgm:cxn modelId="{B291DFA0-1551-4A4B-8831-C613C37C9A6F}" type="presParOf" srcId="{0864055D-408D-42A6-BC5E-869F7A56E279}" destId="{41C8D352-7C4E-4864-A7F6-78B49AC4299C}" srcOrd="1" destOrd="0" presId="urn:microsoft.com/office/officeart/2005/8/layout/vList2"/>
    <dgm:cxn modelId="{B758397E-3280-40CA-9D1E-571FA1F1C9FB}" type="presParOf" srcId="{0864055D-408D-42A6-BC5E-869F7A56E279}" destId="{0770C730-EA04-4C41-B4B3-49E1654CD651}" srcOrd="2" destOrd="0" presId="urn:microsoft.com/office/officeart/2005/8/layout/vList2"/>
    <dgm:cxn modelId="{763D0874-13A1-4E56-B150-524213404014}" type="presParOf" srcId="{0864055D-408D-42A6-BC5E-869F7A56E279}" destId="{222E112E-5C6E-4195-8FA2-637E75CFB56E}" srcOrd="3" destOrd="0" presId="urn:microsoft.com/office/officeart/2005/8/layout/vList2"/>
    <dgm:cxn modelId="{8012DEAD-49CA-4903-806A-443C4C680C72}" type="presParOf" srcId="{0864055D-408D-42A6-BC5E-869F7A56E279}" destId="{778054EF-AC21-4996-AA07-F9C7E6BAD5D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28B51D-D8D2-4985-BFE2-A3453C0E7DB8}"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74F6E13F-3C8C-4734-9AB8-E5346ED76821}">
      <dgm:prSet/>
      <dgm:spPr/>
      <dgm:t>
        <a:bodyPr/>
        <a:lstStyle/>
        <a:p>
          <a:r>
            <a:rPr lang="en-US"/>
            <a:t>Requirements reviews/inspections.</a:t>
          </a:r>
        </a:p>
      </dgm:t>
    </dgm:pt>
    <dgm:pt modelId="{0FFFF1D9-C5DB-4835-A415-9C4B6825992D}" type="parTrans" cxnId="{E14BC177-FB1B-4E84-9A38-CFD8B7D1907E}">
      <dgm:prSet/>
      <dgm:spPr/>
      <dgm:t>
        <a:bodyPr/>
        <a:lstStyle/>
        <a:p>
          <a:endParaRPr lang="en-US"/>
        </a:p>
      </dgm:t>
    </dgm:pt>
    <dgm:pt modelId="{844F5FA3-51C3-4E4E-B8E0-4C879277B4C2}" type="sibTrans" cxnId="{E14BC177-FB1B-4E84-9A38-CFD8B7D1907E}">
      <dgm:prSet/>
      <dgm:spPr/>
      <dgm:t>
        <a:bodyPr/>
        <a:lstStyle/>
        <a:p>
          <a:endParaRPr lang="en-US"/>
        </a:p>
      </dgm:t>
    </dgm:pt>
    <dgm:pt modelId="{29CFC5A4-3206-457E-BA82-8DB65F5CD3D4}">
      <dgm:prSet/>
      <dgm:spPr/>
      <dgm:t>
        <a:bodyPr/>
        <a:lstStyle/>
        <a:p>
          <a:r>
            <a:rPr lang="en-US"/>
            <a:t>Prototyping.</a:t>
          </a:r>
        </a:p>
      </dgm:t>
    </dgm:pt>
    <dgm:pt modelId="{39A7D3FF-E10B-44EA-A520-BB06ED2A3438}" type="parTrans" cxnId="{83449DFE-60B6-4DA3-81DA-0C285AFFC43D}">
      <dgm:prSet/>
      <dgm:spPr/>
      <dgm:t>
        <a:bodyPr/>
        <a:lstStyle/>
        <a:p>
          <a:endParaRPr lang="en-US"/>
        </a:p>
      </dgm:t>
    </dgm:pt>
    <dgm:pt modelId="{FC8D2819-CB1E-4114-8475-FB829B60D6AC}" type="sibTrans" cxnId="{83449DFE-60B6-4DA3-81DA-0C285AFFC43D}">
      <dgm:prSet/>
      <dgm:spPr/>
      <dgm:t>
        <a:bodyPr/>
        <a:lstStyle/>
        <a:p>
          <a:endParaRPr lang="en-US"/>
        </a:p>
      </dgm:t>
    </dgm:pt>
    <dgm:pt modelId="{9280D5DE-7AAC-444C-8862-5F5268995BF5}">
      <dgm:prSet/>
      <dgm:spPr/>
      <dgm:t>
        <a:bodyPr/>
        <a:lstStyle/>
        <a:p>
          <a:r>
            <a:rPr lang="en-US"/>
            <a:t>Test-case generation.</a:t>
          </a:r>
        </a:p>
      </dgm:t>
    </dgm:pt>
    <dgm:pt modelId="{19434C2C-1A2A-4DFA-A18C-289275DA067C}" type="parTrans" cxnId="{39F3A8F3-E213-4368-ABD0-634070ACA96A}">
      <dgm:prSet/>
      <dgm:spPr/>
      <dgm:t>
        <a:bodyPr/>
        <a:lstStyle/>
        <a:p>
          <a:endParaRPr lang="en-US"/>
        </a:p>
      </dgm:t>
    </dgm:pt>
    <dgm:pt modelId="{4DCC3846-7BB2-4341-BDF1-868F313530A3}" type="sibTrans" cxnId="{39F3A8F3-E213-4368-ABD0-634070ACA96A}">
      <dgm:prSet/>
      <dgm:spPr/>
      <dgm:t>
        <a:bodyPr/>
        <a:lstStyle/>
        <a:p>
          <a:endParaRPr lang="en-US"/>
        </a:p>
      </dgm:t>
    </dgm:pt>
    <dgm:pt modelId="{DA50751C-A75D-40C0-93D8-1DD5B4A31DAC}">
      <dgm:prSet/>
      <dgm:spPr/>
      <dgm:t>
        <a:bodyPr/>
        <a:lstStyle/>
        <a:p>
          <a:r>
            <a:rPr lang="en-US"/>
            <a:t>Automated consistency analysis.</a:t>
          </a:r>
        </a:p>
      </dgm:t>
    </dgm:pt>
    <dgm:pt modelId="{3050DB27-170D-4C94-A94B-919F941719A8}" type="parTrans" cxnId="{160CD587-8A83-47E5-8EDE-B368306B16A0}">
      <dgm:prSet/>
      <dgm:spPr/>
      <dgm:t>
        <a:bodyPr/>
        <a:lstStyle/>
        <a:p>
          <a:endParaRPr lang="en-US"/>
        </a:p>
      </dgm:t>
    </dgm:pt>
    <dgm:pt modelId="{EAC0F00E-FA2D-4CAD-A91D-4C4D2F6B3490}" type="sibTrans" cxnId="{160CD587-8A83-47E5-8EDE-B368306B16A0}">
      <dgm:prSet/>
      <dgm:spPr/>
      <dgm:t>
        <a:bodyPr/>
        <a:lstStyle/>
        <a:p>
          <a:endParaRPr lang="en-US"/>
        </a:p>
      </dgm:t>
    </dgm:pt>
    <dgm:pt modelId="{942CFE0D-63F5-4558-B001-C56187972125}" type="pres">
      <dgm:prSet presAssocID="{B928B51D-D8D2-4985-BFE2-A3453C0E7DB8}" presName="vert0" presStyleCnt="0">
        <dgm:presLayoutVars>
          <dgm:dir/>
          <dgm:animOne val="branch"/>
          <dgm:animLvl val="lvl"/>
        </dgm:presLayoutVars>
      </dgm:prSet>
      <dgm:spPr/>
    </dgm:pt>
    <dgm:pt modelId="{6DFD4DBA-53F3-41E5-8BA2-C3B126BF10C5}" type="pres">
      <dgm:prSet presAssocID="{74F6E13F-3C8C-4734-9AB8-E5346ED76821}" presName="thickLine" presStyleLbl="alignNode1" presStyleIdx="0" presStyleCnt="4"/>
      <dgm:spPr/>
    </dgm:pt>
    <dgm:pt modelId="{BE2817E3-4F18-494F-B2FE-9808FB3A78C5}" type="pres">
      <dgm:prSet presAssocID="{74F6E13F-3C8C-4734-9AB8-E5346ED76821}" presName="horz1" presStyleCnt="0"/>
      <dgm:spPr/>
    </dgm:pt>
    <dgm:pt modelId="{932C757E-51AB-4A7A-B8D9-2CFCB58054F4}" type="pres">
      <dgm:prSet presAssocID="{74F6E13F-3C8C-4734-9AB8-E5346ED76821}" presName="tx1" presStyleLbl="revTx" presStyleIdx="0" presStyleCnt="4"/>
      <dgm:spPr/>
    </dgm:pt>
    <dgm:pt modelId="{80E425F1-DAE5-4F67-9CD9-FB7656E2D88C}" type="pres">
      <dgm:prSet presAssocID="{74F6E13F-3C8C-4734-9AB8-E5346ED76821}" presName="vert1" presStyleCnt="0"/>
      <dgm:spPr/>
    </dgm:pt>
    <dgm:pt modelId="{2F0A2F95-2B35-4D67-97F6-8BF277859BCD}" type="pres">
      <dgm:prSet presAssocID="{29CFC5A4-3206-457E-BA82-8DB65F5CD3D4}" presName="thickLine" presStyleLbl="alignNode1" presStyleIdx="1" presStyleCnt="4"/>
      <dgm:spPr/>
    </dgm:pt>
    <dgm:pt modelId="{0A04AD45-7130-45C9-9E29-FE1D35EAFB59}" type="pres">
      <dgm:prSet presAssocID="{29CFC5A4-3206-457E-BA82-8DB65F5CD3D4}" presName="horz1" presStyleCnt="0"/>
      <dgm:spPr/>
    </dgm:pt>
    <dgm:pt modelId="{E7195459-38C4-44B5-9777-776567E0F73C}" type="pres">
      <dgm:prSet presAssocID="{29CFC5A4-3206-457E-BA82-8DB65F5CD3D4}" presName="tx1" presStyleLbl="revTx" presStyleIdx="1" presStyleCnt="4"/>
      <dgm:spPr/>
    </dgm:pt>
    <dgm:pt modelId="{F845A96F-95A1-4C1B-BD78-0FEE7B6CD436}" type="pres">
      <dgm:prSet presAssocID="{29CFC5A4-3206-457E-BA82-8DB65F5CD3D4}" presName="vert1" presStyleCnt="0"/>
      <dgm:spPr/>
    </dgm:pt>
    <dgm:pt modelId="{EBFB80F2-CCD7-4819-BE8F-52D2EE3250C2}" type="pres">
      <dgm:prSet presAssocID="{9280D5DE-7AAC-444C-8862-5F5268995BF5}" presName="thickLine" presStyleLbl="alignNode1" presStyleIdx="2" presStyleCnt="4"/>
      <dgm:spPr/>
    </dgm:pt>
    <dgm:pt modelId="{8C3D1116-D00E-4028-9B32-C19E38C8E61B}" type="pres">
      <dgm:prSet presAssocID="{9280D5DE-7AAC-444C-8862-5F5268995BF5}" presName="horz1" presStyleCnt="0"/>
      <dgm:spPr/>
    </dgm:pt>
    <dgm:pt modelId="{F1C445DC-02A8-4BBA-993D-015129128C56}" type="pres">
      <dgm:prSet presAssocID="{9280D5DE-7AAC-444C-8862-5F5268995BF5}" presName="tx1" presStyleLbl="revTx" presStyleIdx="2" presStyleCnt="4"/>
      <dgm:spPr/>
    </dgm:pt>
    <dgm:pt modelId="{52CF5762-14DC-491A-B001-96A877BF3F03}" type="pres">
      <dgm:prSet presAssocID="{9280D5DE-7AAC-444C-8862-5F5268995BF5}" presName="vert1" presStyleCnt="0"/>
      <dgm:spPr/>
    </dgm:pt>
    <dgm:pt modelId="{135B3A51-CF55-4278-A723-0B61FC2B7264}" type="pres">
      <dgm:prSet presAssocID="{DA50751C-A75D-40C0-93D8-1DD5B4A31DAC}" presName="thickLine" presStyleLbl="alignNode1" presStyleIdx="3" presStyleCnt="4"/>
      <dgm:spPr/>
    </dgm:pt>
    <dgm:pt modelId="{92BB00F1-26EC-4207-834D-4EFB2D36918A}" type="pres">
      <dgm:prSet presAssocID="{DA50751C-A75D-40C0-93D8-1DD5B4A31DAC}" presName="horz1" presStyleCnt="0"/>
      <dgm:spPr/>
    </dgm:pt>
    <dgm:pt modelId="{381D8996-E9FD-4368-977D-CCB3D4952ACD}" type="pres">
      <dgm:prSet presAssocID="{DA50751C-A75D-40C0-93D8-1DD5B4A31DAC}" presName="tx1" presStyleLbl="revTx" presStyleIdx="3" presStyleCnt="4"/>
      <dgm:spPr/>
    </dgm:pt>
    <dgm:pt modelId="{3BC15678-8708-4715-87D5-098A1D4E4E0A}" type="pres">
      <dgm:prSet presAssocID="{DA50751C-A75D-40C0-93D8-1DD5B4A31DAC}" presName="vert1" presStyleCnt="0"/>
      <dgm:spPr/>
    </dgm:pt>
  </dgm:ptLst>
  <dgm:cxnLst>
    <dgm:cxn modelId="{EDF86936-8F5D-48D2-87A5-201AF8873DBA}" type="presOf" srcId="{DA50751C-A75D-40C0-93D8-1DD5B4A31DAC}" destId="{381D8996-E9FD-4368-977D-CCB3D4952ACD}" srcOrd="0" destOrd="0" presId="urn:microsoft.com/office/officeart/2008/layout/LinedList"/>
    <dgm:cxn modelId="{E14BC177-FB1B-4E84-9A38-CFD8B7D1907E}" srcId="{B928B51D-D8D2-4985-BFE2-A3453C0E7DB8}" destId="{74F6E13F-3C8C-4734-9AB8-E5346ED76821}" srcOrd="0" destOrd="0" parTransId="{0FFFF1D9-C5DB-4835-A415-9C4B6825992D}" sibTransId="{844F5FA3-51C3-4E4E-B8E0-4C879277B4C2}"/>
    <dgm:cxn modelId="{7622EF84-6ED6-4C73-B007-C85102292727}" type="presOf" srcId="{29CFC5A4-3206-457E-BA82-8DB65F5CD3D4}" destId="{E7195459-38C4-44B5-9777-776567E0F73C}" srcOrd="0" destOrd="0" presId="urn:microsoft.com/office/officeart/2008/layout/LinedList"/>
    <dgm:cxn modelId="{160CD587-8A83-47E5-8EDE-B368306B16A0}" srcId="{B928B51D-D8D2-4985-BFE2-A3453C0E7DB8}" destId="{DA50751C-A75D-40C0-93D8-1DD5B4A31DAC}" srcOrd="3" destOrd="0" parTransId="{3050DB27-170D-4C94-A94B-919F941719A8}" sibTransId="{EAC0F00E-FA2D-4CAD-A91D-4C4D2F6B3490}"/>
    <dgm:cxn modelId="{E12E9C92-BDDB-4FD2-9819-EC1B06FB707F}" type="presOf" srcId="{9280D5DE-7AAC-444C-8862-5F5268995BF5}" destId="{F1C445DC-02A8-4BBA-993D-015129128C56}" srcOrd="0" destOrd="0" presId="urn:microsoft.com/office/officeart/2008/layout/LinedList"/>
    <dgm:cxn modelId="{B4501AA4-8EBA-4182-AF0B-9F93BDE81CE3}" type="presOf" srcId="{B928B51D-D8D2-4985-BFE2-A3453C0E7DB8}" destId="{942CFE0D-63F5-4558-B001-C56187972125}" srcOrd="0" destOrd="0" presId="urn:microsoft.com/office/officeart/2008/layout/LinedList"/>
    <dgm:cxn modelId="{9FC28ADE-546D-4DC5-B699-6F6D5FA6988F}" type="presOf" srcId="{74F6E13F-3C8C-4734-9AB8-E5346ED76821}" destId="{932C757E-51AB-4A7A-B8D9-2CFCB58054F4}" srcOrd="0" destOrd="0" presId="urn:microsoft.com/office/officeart/2008/layout/LinedList"/>
    <dgm:cxn modelId="{39F3A8F3-E213-4368-ABD0-634070ACA96A}" srcId="{B928B51D-D8D2-4985-BFE2-A3453C0E7DB8}" destId="{9280D5DE-7AAC-444C-8862-5F5268995BF5}" srcOrd="2" destOrd="0" parTransId="{19434C2C-1A2A-4DFA-A18C-289275DA067C}" sibTransId="{4DCC3846-7BB2-4341-BDF1-868F313530A3}"/>
    <dgm:cxn modelId="{83449DFE-60B6-4DA3-81DA-0C285AFFC43D}" srcId="{B928B51D-D8D2-4985-BFE2-A3453C0E7DB8}" destId="{29CFC5A4-3206-457E-BA82-8DB65F5CD3D4}" srcOrd="1" destOrd="0" parTransId="{39A7D3FF-E10B-44EA-A520-BB06ED2A3438}" sibTransId="{FC8D2819-CB1E-4114-8475-FB829B60D6AC}"/>
    <dgm:cxn modelId="{5DAB7216-62F2-4D0C-92AD-D14C545802F4}" type="presParOf" srcId="{942CFE0D-63F5-4558-B001-C56187972125}" destId="{6DFD4DBA-53F3-41E5-8BA2-C3B126BF10C5}" srcOrd="0" destOrd="0" presId="urn:microsoft.com/office/officeart/2008/layout/LinedList"/>
    <dgm:cxn modelId="{1ACB203E-6AC9-4637-883D-D1F7E5618E20}" type="presParOf" srcId="{942CFE0D-63F5-4558-B001-C56187972125}" destId="{BE2817E3-4F18-494F-B2FE-9808FB3A78C5}" srcOrd="1" destOrd="0" presId="urn:microsoft.com/office/officeart/2008/layout/LinedList"/>
    <dgm:cxn modelId="{BBFCCEEC-01DB-44D2-B9B8-76B993E498D6}" type="presParOf" srcId="{BE2817E3-4F18-494F-B2FE-9808FB3A78C5}" destId="{932C757E-51AB-4A7A-B8D9-2CFCB58054F4}" srcOrd="0" destOrd="0" presId="urn:microsoft.com/office/officeart/2008/layout/LinedList"/>
    <dgm:cxn modelId="{CFF7515D-76A8-490D-B0FD-5DB90F65FAED}" type="presParOf" srcId="{BE2817E3-4F18-494F-B2FE-9808FB3A78C5}" destId="{80E425F1-DAE5-4F67-9CD9-FB7656E2D88C}" srcOrd="1" destOrd="0" presId="urn:microsoft.com/office/officeart/2008/layout/LinedList"/>
    <dgm:cxn modelId="{37CC4D95-C2EB-4194-BFA9-4486DA8D0907}" type="presParOf" srcId="{942CFE0D-63F5-4558-B001-C56187972125}" destId="{2F0A2F95-2B35-4D67-97F6-8BF277859BCD}" srcOrd="2" destOrd="0" presId="urn:microsoft.com/office/officeart/2008/layout/LinedList"/>
    <dgm:cxn modelId="{C1D621B4-B084-4A4A-9CC9-FBE298E4FB69}" type="presParOf" srcId="{942CFE0D-63F5-4558-B001-C56187972125}" destId="{0A04AD45-7130-45C9-9E29-FE1D35EAFB59}" srcOrd="3" destOrd="0" presId="urn:microsoft.com/office/officeart/2008/layout/LinedList"/>
    <dgm:cxn modelId="{B09DF119-DD0F-4E03-B573-0109278D86EB}" type="presParOf" srcId="{0A04AD45-7130-45C9-9E29-FE1D35EAFB59}" destId="{E7195459-38C4-44B5-9777-776567E0F73C}" srcOrd="0" destOrd="0" presId="urn:microsoft.com/office/officeart/2008/layout/LinedList"/>
    <dgm:cxn modelId="{CF1B79F1-E553-4AA7-9E66-5459D7C5B1C2}" type="presParOf" srcId="{0A04AD45-7130-45C9-9E29-FE1D35EAFB59}" destId="{F845A96F-95A1-4C1B-BD78-0FEE7B6CD436}" srcOrd="1" destOrd="0" presId="urn:microsoft.com/office/officeart/2008/layout/LinedList"/>
    <dgm:cxn modelId="{B620A61D-1A87-4807-86AB-C836AFAA370A}" type="presParOf" srcId="{942CFE0D-63F5-4558-B001-C56187972125}" destId="{EBFB80F2-CCD7-4819-BE8F-52D2EE3250C2}" srcOrd="4" destOrd="0" presId="urn:microsoft.com/office/officeart/2008/layout/LinedList"/>
    <dgm:cxn modelId="{63A587B8-9F15-4AA0-B752-4E8701F91C4C}" type="presParOf" srcId="{942CFE0D-63F5-4558-B001-C56187972125}" destId="{8C3D1116-D00E-4028-9B32-C19E38C8E61B}" srcOrd="5" destOrd="0" presId="urn:microsoft.com/office/officeart/2008/layout/LinedList"/>
    <dgm:cxn modelId="{1F5E1A1F-815C-4263-9031-3759211B5B8D}" type="presParOf" srcId="{8C3D1116-D00E-4028-9B32-C19E38C8E61B}" destId="{F1C445DC-02A8-4BBA-993D-015129128C56}" srcOrd="0" destOrd="0" presId="urn:microsoft.com/office/officeart/2008/layout/LinedList"/>
    <dgm:cxn modelId="{87C74099-E89F-4D4E-A203-97B27268B634}" type="presParOf" srcId="{8C3D1116-D00E-4028-9B32-C19E38C8E61B}" destId="{52CF5762-14DC-491A-B001-96A877BF3F03}" srcOrd="1" destOrd="0" presId="urn:microsoft.com/office/officeart/2008/layout/LinedList"/>
    <dgm:cxn modelId="{07DF91F6-B8CA-4234-BC3E-9C786D689CF7}" type="presParOf" srcId="{942CFE0D-63F5-4558-B001-C56187972125}" destId="{135B3A51-CF55-4278-A723-0B61FC2B7264}" srcOrd="6" destOrd="0" presId="urn:microsoft.com/office/officeart/2008/layout/LinedList"/>
    <dgm:cxn modelId="{3EA4EFED-3DF9-432E-928D-97C9038B2E50}" type="presParOf" srcId="{942CFE0D-63F5-4558-B001-C56187972125}" destId="{92BB00F1-26EC-4207-834D-4EFB2D36918A}" srcOrd="7" destOrd="0" presId="urn:microsoft.com/office/officeart/2008/layout/LinedList"/>
    <dgm:cxn modelId="{813D8A6C-87F0-43C3-A757-F20B8B737E1E}" type="presParOf" srcId="{92BB00F1-26EC-4207-834D-4EFB2D36918A}" destId="{381D8996-E9FD-4368-977D-CCB3D4952ACD}" srcOrd="0" destOrd="0" presId="urn:microsoft.com/office/officeart/2008/layout/LinedList"/>
    <dgm:cxn modelId="{F245318C-7238-453F-89E3-19912C4A07CF}" type="presParOf" srcId="{92BB00F1-26EC-4207-834D-4EFB2D36918A}" destId="{3BC15678-8708-4715-87D5-098A1D4E4E0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24D60-5518-47F3-A177-5F3D1084F62A}">
      <dsp:nvSpPr>
        <dsp:cNvPr id="0" name=""/>
        <dsp:cNvSpPr/>
      </dsp:nvSpPr>
      <dsp:spPr>
        <a:xfrm>
          <a:off x="0" y="0"/>
          <a:ext cx="6194980" cy="1022115"/>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Problem of Scope</a:t>
          </a:r>
          <a:r>
            <a:rPr lang="en-US" sz="1200" b="0" kern="1200" dirty="0"/>
            <a:t>: The requirements given are of unnecessary detail, ill-defined, or not possible to implement.</a:t>
          </a:r>
          <a:endParaRPr lang="en-US" sz="1200" kern="1200" dirty="0"/>
        </a:p>
      </dsp:txBody>
      <dsp:txXfrm>
        <a:off x="29937" y="29937"/>
        <a:ext cx="5092037" cy="962241"/>
      </dsp:txXfrm>
    </dsp:sp>
    <dsp:sp modelId="{1DEE7AC4-3287-440D-8D3E-D9A8A5EF19C8}">
      <dsp:nvSpPr>
        <dsp:cNvPr id="0" name=""/>
        <dsp:cNvSpPr/>
      </dsp:nvSpPr>
      <dsp:spPr>
        <a:xfrm>
          <a:off x="546615" y="1192467"/>
          <a:ext cx="6194980" cy="1022115"/>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Problem of Understanding</a:t>
          </a:r>
          <a:r>
            <a:rPr lang="en-US" sz="1200" b="0" kern="1200"/>
            <a:t>: Not having a clear-cut understanding between the developer and customer when putting out the requirements needed. Sometimes the customer might not know what they want, or the developer might misunderstand one requirement for another.</a:t>
          </a:r>
          <a:endParaRPr lang="en-US" sz="1200" kern="1200"/>
        </a:p>
      </dsp:txBody>
      <dsp:txXfrm>
        <a:off x="576552" y="1222404"/>
        <a:ext cx="4924115" cy="962241"/>
      </dsp:txXfrm>
    </dsp:sp>
    <dsp:sp modelId="{A551F016-7F3D-43B8-A4F7-5EE8E0C2FC42}">
      <dsp:nvSpPr>
        <dsp:cNvPr id="0" name=""/>
        <dsp:cNvSpPr/>
      </dsp:nvSpPr>
      <dsp:spPr>
        <a:xfrm>
          <a:off x="1093231" y="2384935"/>
          <a:ext cx="6194980" cy="1022115"/>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Problem of Volatility</a:t>
          </a:r>
          <a:r>
            <a:rPr lang="en-US" sz="1200" b="0" kern="1200"/>
            <a:t>: Requirements changing over time can cause difficulty in leading a project. It can lead to loss and wastage of resources and time.</a:t>
          </a:r>
          <a:endParaRPr lang="en-US" sz="1200" kern="1200"/>
        </a:p>
      </dsp:txBody>
      <dsp:txXfrm>
        <a:off x="1123168" y="2414872"/>
        <a:ext cx="4924115" cy="962241"/>
      </dsp:txXfrm>
    </dsp:sp>
    <dsp:sp modelId="{C7827692-FAC5-4F71-9FFA-71A50D7A5E1D}">
      <dsp:nvSpPr>
        <dsp:cNvPr id="0" name=""/>
        <dsp:cNvSpPr/>
      </dsp:nvSpPr>
      <dsp:spPr>
        <a:xfrm>
          <a:off x="5530605" y="775104"/>
          <a:ext cx="664374" cy="664374"/>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680089" y="775104"/>
        <a:ext cx="365406" cy="499941"/>
      </dsp:txXfrm>
    </dsp:sp>
    <dsp:sp modelId="{D5724750-5FD0-4C8B-9359-44846CD95B71}">
      <dsp:nvSpPr>
        <dsp:cNvPr id="0" name=""/>
        <dsp:cNvSpPr/>
      </dsp:nvSpPr>
      <dsp:spPr>
        <a:xfrm>
          <a:off x="6077221" y="1960757"/>
          <a:ext cx="664374" cy="664374"/>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226705" y="1960757"/>
        <a:ext cx="365406" cy="499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A90E4-8F70-4EE8-B970-8B14294ABB1E}">
      <dsp:nvSpPr>
        <dsp:cNvPr id="0" name=""/>
        <dsp:cNvSpPr/>
      </dsp:nvSpPr>
      <dsp:spPr>
        <a:xfrm>
          <a:off x="0" y="1654"/>
          <a:ext cx="7137404" cy="705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584622-6FAF-42E1-B4BB-3B2E95C97182}">
      <dsp:nvSpPr>
        <dsp:cNvPr id="0" name=""/>
        <dsp:cNvSpPr/>
      </dsp:nvSpPr>
      <dsp:spPr>
        <a:xfrm>
          <a:off x="213317" y="160321"/>
          <a:ext cx="387850" cy="3878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6AAC2D-CAAE-48F4-AA75-98601F421126}">
      <dsp:nvSpPr>
        <dsp:cNvPr id="0" name=""/>
        <dsp:cNvSpPr/>
      </dsp:nvSpPr>
      <dsp:spPr>
        <a:xfrm>
          <a:off x="814486" y="1654"/>
          <a:ext cx="6322917" cy="7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32" tIns="74632" rIns="74632" bIns="74632" numCol="1" spcCol="1270" anchor="ctr" anchorCtr="0">
          <a:noAutofit/>
        </a:bodyPr>
        <a:lstStyle/>
        <a:p>
          <a:pPr marL="0" lvl="0" indent="0" algn="l" defTabSz="666750">
            <a:lnSpc>
              <a:spcPct val="90000"/>
            </a:lnSpc>
            <a:spcBef>
              <a:spcPct val="0"/>
            </a:spcBef>
            <a:spcAft>
              <a:spcPct val="35000"/>
            </a:spcAft>
            <a:buNone/>
          </a:pPr>
          <a:r>
            <a:rPr lang="en-US" sz="1500" kern="1200"/>
            <a:t>To define all functions of software that necessary.</a:t>
          </a:r>
        </a:p>
      </dsp:txBody>
      <dsp:txXfrm>
        <a:off x="814486" y="1654"/>
        <a:ext cx="6322917" cy="705183"/>
      </dsp:txXfrm>
    </dsp:sp>
    <dsp:sp modelId="{FB76E3FB-F371-4374-AD4F-E675D84A24E6}">
      <dsp:nvSpPr>
        <dsp:cNvPr id="0" name=""/>
        <dsp:cNvSpPr/>
      </dsp:nvSpPr>
      <dsp:spPr>
        <a:xfrm>
          <a:off x="0" y="883134"/>
          <a:ext cx="7137404" cy="705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768394-80D4-4D9E-87B3-112F2D113004}">
      <dsp:nvSpPr>
        <dsp:cNvPr id="0" name=""/>
        <dsp:cNvSpPr/>
      </dsp:nvSpPr>
      <dsp:spPr>
        <a:xfrm>
          <a:off x="213317" y="1041800"/>
          <a:ext cx="387850" cy="3878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574AE8-D939-4E7C-966B-6E57F3FB498B}">
      <dsp:nvSpPr>
        <dsp:cNvPr id="0" name=""/>
        <dsp:cNvSpPr/>
      </dsp:nvSpPr>
      <dsp:spPr>
        <a:xfrm>
          <a:off x="814486" y="883134"/>
          <a:ext cx="6322917" cy="7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32" tIns="74632" rIns="74632" bIns="74632" numCol="1" spcCol="1270" anchor="ctr" anchorCtr="0">
          <a:noAutofit/>
        </a:bodyPr>
        <a:lstStyle/>
        <a:p>
          <a:pPr marL="0" lvl="0" indent="0" algn="l" defTabSz="666750">
            <a:lnSpc>
              <a:spcPct val="90000"/>
            </a:lnSpc>
            <a:spcBef>
              <a:spcPct val="0"/>
            </a:spcBef>
            <a:spcAft>
              <a:spcPct val="35000"/>
            </a:spcAft>
            <a:buNone/>
          </a:pPr>
          <a:r>
            <a:rPr lang="en-US" sz="1500" kern="1200"/>
            <a:t>To define all data objects that are present externally and are easily observable.</a:t>
          </a:r>
        </a:p>
      </dsp:txBody>
      <dsp:txXfrm>
        <a:off x="814486" y="883134"/>
        <a:ext cx="6322917" cy="705183"/>
      </dsp:txXfrm>
    </dsp:sp>
    <dsp:sp modelId="{C7F6B0BA-C677-4E02-8A25-E2425EAC825E}">
      <dsp:nvSpPr>
        <dsp:cNvPr id="0" name=""/>
        <dsp:cNvSpPr/>
      </dsp:nvSpPr>
      <dsp:spPr>
        <a:xfrm>
          <a:off x="0" y="1764613"/>
          <a:ext cx="7137404" cy="705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7DF18E-DA44-409D-9F11-639697394DB4}">
      <dsp:nvSpPr>
        <dsp:cNvPr id="0" name=""/>
        <dsp:cNvSpPr/>
      </dsp:nvSpPr>
      <dsp:spPr>
        <a:xfrm>
          <a:off x="213317" y="1923279"/>
          <a:ext cx="387850" cy="3878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C267C3-D1A2-4F05-95BD-05F2E8ACBEC9}">
      <dsp:nvSpPr>
        <dsp:cNvPr id="0" name=""/>
        <dsp:cNvSpPr/>
      </dsp:nvSpPr>
      <dsp:spPr>
        <a:xfrm>
          <a:off x="814486" y="1764613"/>
          <a:ext cx="6322917" cy="7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32" tIns="74632" rIns="74632" bIns="74632" numCol="1" spcCol="1270" anchor="ctr" anchorCtr="0">
          <a:noAutofit/>
        </a:bodyPr>
        <a:lstStyle/>
        <a:p>
          <a:pPr marL="0" lvl="0" indent="0" algn="l" defTabSz="666750">
            <a:lnSpc>
              <a:spcPct val="90000"/>
            </a:lnSpc>
            <a:spcBef>
              <a:spcPct val="0"/>
            </a:spcBef>
            <a:spcAft>
              <a:spcPct val="35000"/>
            </a:spcAft>
            <a:buNone/>
          </a:pPr>
          <a:r>
            <a:rPr lang="en-US" sz="1500" kern="1200"/>
            <a:t>To evaluate that flow of data is worth or not.</a:t>
          </a:r>
        </a:p>
      </dsp:txBody>
      <dsp:txXfrm>
        <a:off x="814486" y="1764613"/>
        <a:ext cx="6322917" cy="705183"/>
      </dsp:txXfrm>
    </dsp:sp>
    <dsp:sp modelId="{8F926EEA-7B65-47E2-B4F7-9C19EDD9FABD}">
      <dsp:nvSpPr>
        <dsp:cNvPr id="0" name=""/>
        <dsp:cNvSpPr/>
      </dsp:nvSpPr>
      <dsp:spPr>
        <a:xfrm>
          <a:off x="0" y="2646092"/>
          <a:ext cx="7137404" cy="705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ED07B8-C66F-4A56-A3C1-3901E2FDA863}">
      <dsp:nvSpPr>
        <dsp:cNvPr id="0" name=""/>
        <dsp:cNvSpPr/>
      </dsp:nvSpPr>
      <dsp:spPr>
        <a:xfrm>
          <a:off x="213317" y="2804758"/>
          <a:ext cx="387850" cy="3878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D1BE8B-3036-4310-A595-6EA5887DE04A}">
      <dsp:nvSpPr>
        <dsp:cNvPr id="0" name=""/>
        <dsp:cNvSpPr/>
      </dsp:nvSpPr>
      <dsp:spPr>
        <a:xfrm>
          <a:off x="814486" y="2646092"/>
          <a:ext cx="6322917" cy="7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32" tIns="74632" rIns="74632" bIns="74632" numCol="1" spcCol="1270" anchor="ctr" anchorCtr="0">
          <a:noAutofit/>
        </a:bodyPr>
        <a:lstStyle/>
        <a:p>
          <a:pPr marL="0" lvl="0" indent="0" algn="l" defTabSz="666750">
            <a:lnSpc>
              <a:spcPct val="90000"/>
            </a:lnSpc>
            <a:spcBef>
              <a:spcPct val="0"/>
            </a:spcBef>
            <a:spcAft>
              <a:spcPct val="35000"/>
            </a:spcAft>
            <a:buNone/>
          </a:pPr>
          <a:r>
            <a:rPr lang="en-US" sz="1500" kern="1200"/>
            <a:t>To fully understand overall behavior of system that means overall working of system.</a:t>
          </a:r>
        </a:p>
      </dsp:txBody>
      <dsp:txXfrm>
        <a:off x="814486" y="2646092"/>
        <a:ext cx="6322917" cy="705183"/>
      </dsp:txXfrm>
    </dsp:sp>
    <dsp:sp modelId="{7E754767-6AA2-4DB7-9CA9-BE6F6CF2A83E}">
      <dsp:nvSpPr>
        <dsp:cNvPr id="0" name=""/>
        <dsp:cNvSpPr/>
      </dsp:nvSpPr>
      <dsp:spPr>
        <a:xfrm>
          <a:off x="0" y="3527571"/>
          <a:ext cx="7137404" cy="705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5F24DB-9D6B-47F9-8797-44D309CB596D}">
      <dsp:nvSpPr>
        <dsp:cNvPr id="0" name=""/>
        <dsp:cNvSpPr/>
      </dsp:nvSpPr>
      <dsp:spPr>
        <a:xfrm>
          <a:off x="213317" y="3686237"/>
          <a:ext cx="387850" cy="3878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285850-398F-4116-B356-3B898EA17172}">
      <dsp:nvSpPr>
        <dsp:cNvPr id="0" name=""/>
        <dsp:cNvSpPr/>
      </dsp:nvSpPr>
      <dsp:spPr>
        <a:xfrm>
          <a:off x="814486" y="3527571"/>
          <a:ext cx="6322917" cy="7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32" tIns="74632" rIns="74632" bIns="74632" numCol="1" spcCol="1270" anchor="ctr" anchorCtr="0">
          <a:noAutofit/>
        </a:bodyPr>
        <a:lstStyle/>
        <a:p>
          <a:pPr marL="0" lvl="0" indent="0" algn="l" defTabSz="666750">
            <a:lnSpc>
              <a:spcPct val="90000"/>
            </a:lnSpc>
            <a:spcBef>
              <a:spcPct val="0"/>
            </a:spcBef>
            <a:spcAft>
              <a:spcPct val="35000"/>
            </a:spcAft>
            <a:buNone/>
          </a:pPr>
          <a:r>
            <a:rPr lang="en-US" sz="1500" kern="1200"/>
            <a:t>To identify and discover constraints that are designed.</a:t>
          </a:r>
        </a:p>
      </dsp:txBody>
      <dsp:txXfrm>
        <a:off x="814486" y="3527571"/>
        <a:ext cx="6322917" cy="705183"/>
      </dsp:txXfrm>
    </dsp:sp>
    <dsp:sp modelId="{3B37EF9B-866C-4D6B-8EC1-59905909D3FD}">
      <dsp:nvSpPr>
        <dsp:cNvPr id="0" name=""/>
        <dsp:cNvSpPr/>
      </dsp:nvSpPr>
      <dsp:spPr>
        <a:xfrm>
          <a:off x="0" y="4409050"/>
          <a:ext cx="7137404" cy="705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E89051-BFAF-420A-9E9E-C9A158743F4D}">
      <dsp:nvSpPr>
        <dsp:cNvPr id="0" name=""/>
        <dsp:cNvSpPr/>
      </dsp:nvSpPr>
      <dsp:spPr>
        <a:xfrm>
          <a:off x="213317" y="4567716"/>
          <a:ext cx="387850" cy="38785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863E35-2F22-4C88-A096-80B3FA26EB0B}">
      <dsp:nvSpPr>
        <dsp:cNvPr id="0" name=""/>
        <dsp:cNvSpPr/>
      </dsp:nvSpPr>
      <dsp:spPr>
        <a:xfrm>
          <a:off x="814486" y="4409050"/>
          <a:ext cx="6322917" cy="7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32" tIns="74632" rIns="74632" bIns="74632" numCol="1" spcCol="1270" anchor="ctr" anchorCtr="0">
          <a:noAutofit/>
        </a:bodyPr>
        <a:lstStyle/>
        <a:p>
          <a:pPr marL="0" lvl="0" indent="0" algn="l" defTabSz="666750">
            <a:lnSpc>
              <a:spcPct val="90000"/>
            </a:lnSpc>
            <a:spcBef>
              <a:spcPct val="0"/>
            </a:spcBef>
            <a:spcAft>
              <a:spcPct val="35000"/>
            </a:spcAft>
            <a:buNone/>
          </a:pPr>
          <a:r>
            <a:rPr lang="en-US" sz="1500" kern="1200"/>
            <a:t>To define and establish character of system interface to fully understand how system interacts with two or more components or with one another.</a:t>
          </a:r>
        </a:p>
      </dsp:txBody>
      <dsp:txXfrm>
        <a:off x="814486" y="4409050"/>
        <a:ext cx="6322917" cy="7051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814C6-19AF-4402-9F74-0C22F86493CD}">
      <dsp:nvSpPr>
        <dsp:cNvPr id="0" name=""/>
        <dsp:cNvSpPr/>
      </dsp:nvSpPr>
      <dsp:spPr>
        <a:xfrm>
          <a:off x="0" y="3996"/>
          <a:ext cx="7137404" cy="851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EF3F80-55AB-4609-AEAF-0B351FC00B9C}">
      <dsp:nvSpPr>
        <dsp:cNvPr id="0" name=""/>
        <dsp:cNvSpPr/>
      </dsp:nvSpPr>
      <dsp:spPr>
        <a:xfrm>
          <a:off x="257523" y="195542"/>
          <a:ext cx="468223" cy="4682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0103F4-CCC8-442F-A606-B77E6973DF99}">
      <dsp:nvSpPr>
        <dsp:cNvPr id="0" name=""/>
        <dsp:cNvSpPr/>
      </dsp:nvSpPr>
      <dsp:spPr>
        <a:xfrm>
          <a:off x="983269" y="3996"/>
          <a:ext cx="6154134" cy="85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98" tIns="90098" rIns="90098" bIns="90098" numCol="1" spcCol="1270" anchor="ctr" anchorCtr="0">
          <a:noAutofit/>
        </a:bodyPr>
        <a:lstStyle/>
        <a:p>
          <a:pPr marL="0" lvl="0" indent="0" algn="l" defTabSz="844550">
            <a:lnSpc>
              <a:spcPct val="90000"/>
            </a:lnSpc>
            <a:spcBef>
              <a:spcPct val="0"/>
            </a:spcBef>
            <a:spcAft>
              <a:spcPct val="35000"/>
            </a:spcAft>
            <a:buNone/>
          </a:pPr>
          <a:r>
            <a:rPr lang="en-US" sz="1900" kern="1200"/>
            <a:t>Availability of Resources.</a:t>
          </a:r>
        </a:p>
      </dsp:txBody>
      <dsp:txXfrm>
        <a:off x="983269" y="3996"/>
        <a:ext cx="6154134" cy="851315"/>
      </dsp:txXfrm>
    </dsp:sp>
    <dsp:sp modelId="{F79114E3-BB27-4B56-A267-05FC2694ABBC}">
      <dsp:nvSpPr>
        <dsp:cNvPr id="0" name=""/>
        <dsp:cNvSpPr/>
      </dsp:nvSpPr>
      <dsp:spPr>
        <a:xfrm>
          <a:off x="0" y="1068141"/>
          <a:ext cx="7137404" cy="851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12737F-6D32-4971-95F8-9233CB1AE16B}">
      <dsp:nvSpPr>
        <dsp:cNvPr id="0" name=""/>
        <dsp:cNvSpPr/>
      </dsp:nvSpPr>
      <dsp:spPr>
        <a:xfrm>
          <a:off x="257523" y="1259687"/>
          <a:ext cx="468223" cy="4682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1C9B27-1383-476D-9E6E-FCEC6D022213}">
      <dsp:nvSpPr>
        <dsp:cNvPr id="0" name=""/>
        <dsp:cNvSpPr/>
      </dsp:nvSpPr>
      <dsp:spPr>
        <a:xfrm>
          <a:off x="983269" y="1068141"/>
          <a:ext cx="6154134" cy="85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98" tIns="90098" rIns="90098" bIns="90098" numCol="1" spcCol="1270" anchor="ctr" anchorCtr="0">
          <a:noAutofit/>
        </a:bodyPr>
        <a:lstStyle/>
        <a:p>
          <a:pPr marL="0" lvl="0" indent="0" algn="l" defTabSz="844550">
            <a:lnSpc>
              <a:spcPct val="90000"/>
            </a:lnSpc>
            <a:spcBef>
              <a:spcPct val="0"/>
            </a:spcBef>
            <a:spcAft>
              <a:spcPct val="35000"/>
            </a:spcAft>
            <a:buNone/>
          </a:pPr>
          <a:r>
            <a:rPr lang="en-US" sz="1900" kern="1200"/>
            <a:t>Delivery Time.</a:t>
          </a:r>
        </a:p>
      </dsp:txBody>
      <dsp:txXfrm>
        <a:off x="983269" y="1068141"/>
        <a:ext cx="6154134" cy="851315"/>
      </dsp:txXfrm>
    </dsp:sp>
    <dsp:sp modelId="{61DB6B92-A479-44F7-825B-588E85A527A0}">
      <dsp:nvSpPr>
        <dsp:cNvPr id="0" name=""/>
        <dsp:cNvSpPr/>
      </dsp:nvSpPr>
      <dsp:spPr>
        <a:xfrm>
          <a:off x="0" y="2132286"/>
          <a:ext cx="7137404" cy="851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188C02-7F3C-4B3E-A54A-181940EDE4A9}">
      <dsp:nvSpPr>
        <dsp:cNvPr id="0" name=""/>
        <dsp:cNvSpPr/>
      </dsp:nvSpPr>
      <dsp:spPr>
        <a:xfrm>
          <a:off x="257523" y="2323832"/>
          <a:ext cx="468223" cy="4682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333343-FD59-496E-95AF-891ECBC11716}">
      <dsp:nvSpPr>
        <dsp:cNvPr id="0" name=""/>
        <dsp:cNvSpPr/>
      </dsp:nvSpPr>
      <dsp:spPr>
        <a:xfrm>
          <a:off x="983269" y="2132286"/>
          <a:ext cx="6154134" cy="85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98" tIns="90098" rIns="90098" bIns="90098" numCol="1" spcCol="1270" anchor="ctr" anchorCtr="0">
          <a:noAutofit/>
        </a:bodyPr>
        <a:lstStyle/>
        <a:p>
          <a:pPr marL="0" lvl="0" indent="0" algn="l" defTabSz="844550">
            <a:lnSpc>
              <a:spcPct val="90000"/>
            </a:lnSpc>
            <a:spcBef>
              <a:spcPct val="0"/>
            </a:spcBef>
            <a:spcAft>
              <a:spcPct val="35000"/>
            </a:spcAft>
            <a:buNone/>
          </a:pPr>
          <a:r>
            <a:rPr lang="en-US" sz="1900" kern="1200"/>
            <a:t>Scope of requirements.</a:t>
          </a:r>
        </a:p>
      </dsp:txBody>
      <dsp:txXfrm>
        <a:off x="983269" y="2132286"/>
        <a:ext cx="6154134" cy="851315"/>
      </dsp:txXfrm>
    </dsp:sp>
    <dsp:sp modelId="{CCE16898-CE9F-409E-9758-0F1479D07FA1}">
      <dsp:nvSpPr>
        <dsp:cNvPr id="0" name=""/>
        <dsp:cNvSpPr/>
      </dsp:nvSpPr>
      <dsp:spPr>
        <a:xfrm>
          <a:off x="0" y="3196431"/>
          <a:ext cx="7137404" cy="851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B1FCE0-5AB4-41EF-9DD1-061A93B19D95}">
      <dsp:nvSpPr>
        <dsp:cNvPr id="0" name=""/>
        <dsp:cNvSpPr/>
      </dsp:nvSpPr>
      <dsp:spPr>
        <a:xfrm>
          <a:off x="257523" y="3387977"/>
          <a:ext cx="468223" cy="4682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15073B-71A0-4E8E-A11D-3D0F813CB469}">
      <dsp:nvSpPr>
        <dsp:cNvPr id="0" name=""/>
        <dsp:cNvSpPr/>
      </dsp:nvSpPr>
      <dsp:spPr>
        <a:xfrm>
          <a:off x="983269" y="3196431"/>
          <a:ext cx="6154134" cy="85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98" tIns="90098" rIns="90098" bIns="90098" numCol="1" spcCol="1270" anchor="ctr" anchorCtr="0">
          <a:noAutofit/>
        </a:bodyPr>
        <a:lstStyle/>
        <a:p>
          <a:pPr marL="0" lvl="0" indent="0" algn="l" defTabSz="844550">
            <a:lnSpc>
              <a:spcPct val="90000"/>
            </a:lnSpc>
            <a:spcBef>
              <a:spcPct val="0"/>
            </a:spcBef>
            <a:spcAft>
              <a:spcPct val="35000"/>
            </a:spcAft>
            <a:buNone/>
          </a:pPr>
          <a:r>
            <a:rPr lang="en-US" sz="1900" kern="1200"/>
            <a:t>Project Cost.</a:t>
          </a:r>
        </a:p>
      </dsp:txBody>
      <dsp:txXfrm>
        <a:off x="983269" y="3196431"/>
        <a:ext cx="6154134" cy="851315"/>
      </dsp:txXfrm>
    </dsp:sp>
    <dsp:sp modelId="{B74344A6-77FF-4049-B883-828A1B12D2BA}">
      <dsp:nvSpPr>
        <dsp:cNvPr id="0" name=""/>
        <dsp:cNvSpPr/>
      </dsp:nvSpPr>
      <dsp:spPr>
        <a:xfrm>
          <a:off x="0" y="4260576"/>
          <a:ext cx="7137404" cy="851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D417DA-6D85-44C8-B84A-3F008FC8CAD5}">
      <dsp:nvSpPr>
        <dsp:cNvPr id="0" name=""/>
        <dsp:cNvSpPr/>
      </dsp:nvSpPr>
      <dsp:spPr>
        <a:xfrm>
          <a:off x="257523" y="4452122"/>
          <a:ext cx="468223" cy="4682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414734-8B14-4B9E-8C3D-141D7BDCF50E}">
      <dsp:nvSpPr>
        <dsp:cNvPr id="0" name=""/>
        <dsp:cNvSpPr/>
      </dsp:nvSpPr>
      <dsp:spPr>
        <a:xfrm>
          <a:off x="983269" y="4260576"/>
          <a:ext cx="6154134" cy="85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98" tIns="90098" rIns="90098" bIns="90098" numCol="1" spcCol="1270" anchor="ctr" anchorCtr="0">
          <a:noAutofit/>
        </a:bodyPr>
        <a:lstStyle/>
        <a:p>
          <a:pPr marL="0" lvl="0" indent="0" algn="l" defTabSz="844550">
            <a:lnSpc>
              <a:spcPct val="90000"/>
            </a:lnSpc>
            <a:spcBef>
              <a:spcPct val="0"/>
            </a:spcBef>
            <a:spcAft>
              <a:spcPct val="35000"/>
            </a:spcAft>
            <a:buNone/>
          </a:pPr>
          <a:r>
            <a:rPr lang="en-US" sz="1900" kern="1200"/>
            <a:t>Estimations on development.</a:t>
          </a:r>
        </a:p>
      </dsp:txBody>
      <dsp:txXfrm>
        <a:off x="983269" y="4260576"/>
        <a:ext cx="6154134" cy="851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D7248-7655-4F11-9AA1-03CC8BC29816}">
      <dsp:nvSpPr>
        <dsp:cNvPr id="0" name=""/>
        <dsp:cNvSpPr/>
      </dsp:nvSpPr>
      <dsp:spPr>
        <a:xfrm>
          <a:off x="0" y="48024"/>
          <a:ext cx="7137404" cy="115127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Written document.</a:t>
          </a:r>
        </a:p>
      </dsp:txBody>
      <dsp:txXfrm>
        <a:off x="56201" y="104225"/>
        <a:ext cx="7025002" cy="1038877"/>
      </dsp:txXfrm>
    </dsp:sp>
    <dsp:sp modelId="{7E070C97-49D9-4330-96E6-C3D11F198D1D}">
      <dsp:nvSpPr>
        <dsp:cNvPr id="0" name=""/>
        <dsp:cNvSpPr/>
      </dsp:nvSpPr>
      <dsp:spPr>
        <a:xfrm>
          <a:off x="0" y="1337544"/>
          <a:ext cx="7137404" cy="115127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A set of models.</a:t>
          </a:r>
        </a:p>
      </dsp:txBody>
      <dsp:txXfrm>
        <a:off x="56201" y="1393745"/>
        <a:ext cx="7025002" cy="1038877"/>
      </dsp:txXfrm>
    </dsp:sp>
    <dsp:sp modelId="{0C63C0FB-A3C8-431F-B4D4-9B20E4170D86}">
      <dsp:nvSpPr>
        <dsp:cNvPr id="0" name=""/>
        <dsp:cNvSpPr/>
      </dsp:nvSpPr>
      <dsp:spPr>
        <a:xfrm>
          <a:off x="0" y="2627064"/>
          <a:ext cx="7137404" cy="115127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A collection of use cases.</a:t>
          </a:r>
        </a:p>
      </dsp:txBody>
      <dsp:txXfrm>
        <a:off x="56201" y="2683265"/>
        <a:ext cx="7025002" cy="1038877"/>
      </dsp:txXfrm>
    </dsp:sp>
    <dsp:sp modelId="{8981E1E7-EC8E-4449-85E7-A2227E945249}">
      <dsp:nvSpPr>
        <dsp:cNvPr id="0" name=""/>
        <dsp:cNvSpPr/>
      </dsp:nvSpPr>
      <dsp:spPr>
        <a:xfrm>
          <a:off x="0" y="3916584"/>
          <a:ext cx="7137404" cy="115127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A prototype.</a:t>
          </a:r>
        </a:p>
      </dsp:txBody>
      <dsp:txXfrm>
        <a:off x="56201" y="3972785"/>
        <a:ext cx="7025002" cy="10388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1D3CD-8BBD-4D56-8A82-69492FBBDE4A}">
      <dsp:nvSpPr>
        <dsp:cNvPr id="0" name=""/>
        <dsp:cNvSpPr/>
      </dsp:nvSpPr>
      <dsp:spPr>
        <a:xfrm>
          <a:off x="0" y="55944"/>
          <a:ext cx="7137404" cy="15912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All the requirements have been stated and met correctly</a:t>
          </a:r>
        </a:p>
      </dsp:txBody>
      <dsp:txXfrm>
        <a:off x="77676" y="133620"/>
        <a:ext cx="6982052" cy="1435848"/>
      </dsp:txXfrm>
    </dsp:sp>
    <dsp:sp modelId="{0770C730-EA04-4C41-B4B3-49E1654CD651}">
      <dsp:nvSpPr>
        <dsp:cNvPr id="0" name=""/>
        <dsp:cNvSpPr/>
      </dsp:nvSpPr>
      <dsp:spPr>
        <a:xfrm>
          <a:off x="0" y="1762344"/>
          <a:ext cx="7137404" cy="15912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Errors have been debugged and corrected.</a:t>
          </a:r>
        </a:p>
      </dsp:txBody>
      <dsp:txXfrm>
        <a:off x="77676" y="1840020"/>
        <a:ext cx="6982052" cy="1435848"/>
      </dsp:txXfrm>
    </dsp:sp>
    <dsp:sp modelId="{778054EF-AC21-4996-AA07-F9C7E6BAD5DB}">
      <dsp:nvSpPr>
        <dsp:cNvPr id="0" name=""/>
        <dsp:cNvSpPr/>
      </dsp:nvSpPr>
      <dsp:spPr>
        <a:xfrm>
          <a:off x="0" y="3468744"/>
          <a:ext cx="7137404" cy="15912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Work product is built according to the standards.</a:t>
          </a:r>
        </a:p>
      </dsp:txBody>
      <dsp:txXfrm>
        <a:off x="77676" y="3546420"/>
        <a:ext cx="6982052" cy="14358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D4DBA-53F3-41E5-8BA2-C3B126BF10C5}">
      <dsp:nvSpPr>
        <dsp:cNvPr id="0" name=""/>
        <dsp:cNvSpPr/>
      </dsp:nvSpPr>
      <dsp:spPr>
        <a:xfrm>
          <a:off x="0" y="0"/>
          <a:ext cx="72882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2C757E-51AB-4A7A-B8D9-2CFCB58054F4}">
      <dsp:nvSpPr>
        <dsp:cNvPr id="0" name=""/>
        <dsp:cNvSpPr/>
      </dsp:nvSpPr>
      <dsp:spPr>
        <a:xfrm>
          <a:off x="0" y="0"/>
          <a:ext cx="7288212" cy="44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Requirements reviews/inspections.</a:t>
          </a:r>
        </a:p>
      </dsp:txBody>
      <dsp:txXfrm>
        <a:off x="0" y="0"/>
        <a:ext cx="7288212" cy="448023"/>
      </dsp:txXfrm>
    </dsp:sp>
    <dsp:sp modelId="{2F0A2F95-2B35-4D67-97F6-8BF277859BCD}">
      <dsp:nvSpPr>
        <dsp:cNvPr id="0" name=""/>
        <dsp:cNvSpPr/>
      </dsp:nvSpPr>
      <dsp:spPr>
        <a:xfrm>
          <a:off x="0" y="448023"/>
          <a:ext cx="72882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195459-38C4-44B5-9777-776567E0F73C}">
      <dsp:nvSpPr>
        <dsp:cNvPr id="0" name=""/>
        <dsp:cNvSpPr/>
      </dsp:nvSpPr>
      <dsp:spPr>
        <a:xfrm>
          <a:off x="0" y="448023"/>
          <a:ext cx="7288212" cy="44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Prototyping.</a:t>
          </a:r>
        </a:p>
      </dsp:txBody>
      <dsp:txXfrm>
        <a:off x="0" y="448023"/>
        <a:ext cx="7288212" cy="448023"/>
      </dsp:txXfrm>
    </dsp:sp>
    <dsp:sp modelId="{EBFB80F2-CCD7-4819-BE8F-52D2EE3250C2}">
      <dsp:nvSpPr>
        <dsp:cNvPr id="0" name=""/>
        <dsp:cNvSpPr/>
      </dsp:nvSpPr>
      <dsp:spPr>
        <a:xfrm>
          <a:off x="0" y="896046"/>
          <a:ext cx="72882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C445DC-02A8-4BBA-993D-015129128C56}">
      <dsp:nvSpPr>
        <dsp:cNvPr id="0" name=""/>
        <dsp:cNvSpPr/>
      </dsp:nvSpPr>
      <dsp:spPr>
        <a:xfrm>
          <a:off x="0" y="896046"/>
          <a:ext cx="7288212" cy="44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Test-case generation.</a:t>
          </a:r>
        </a:p>
      </dsp:txBody>
      <dsp:txXfrm>
        <a:off x="0" y="896046"/>
        <a:ext cx="7288212" cy="448023"/>
      </dsp:txXfrm>
    </dsp:sp>
    <dsp:sp modelId="{135B3A51-CF55-4278-A723-0B61FC2B7264}">
      <dsp:nvSpPr>
        <dsp:cNvPr id="0" name=""/>
        <dsp:cNvSpPr/>
      </dsp:nvSpPr>
      <dsp:spPr>
        <a:xfrm>
          <a:off x="0" y="1344069"/>
          <a:ext cx="72882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1D8996-E9FD-4368-977D-CCB3D4952ACD}">
      <dsp:nvSpPr>
        <dsp:cNvPr id="0" name=""/>
        <dsp:cNvSpPr/>
      </dsp:nvSpPr>
      <dsp:spPr>
        <a:xfrm>
          <a:off x="0" y="1344069"/>
          <a:ext cx="7288212" cy="44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Automated consistency analysis.</a:t>
          </a:r>
        </a:p>
      </dsp:txBody>
      <dsp:txXfrm>
        <a:off x="0" y="1344069"/>
        <a:ext cx="7288212" cy="44802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4/17/2024</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4/17/2024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177812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dirty="0"/>
          </a:p>
        </p:txBody>
      </p:sp>
    </p:spTree>
    <p:extLst>
      <p:ext uri="{BB962C8B-B14F-4D97-AF65-F5344CB8AC3E}">
        <p14:creationId xmlns:p14="http://schemas.microsoft.com/office/powerpoint/2010/main" val="284395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24</a:t>
            </a:fld>
            <a:endParaRPr lang="en-US" dirty="0"/>
          </a:p>
        </p:txBody>
      </p:sp>
    </p:spTree>
    <p:extLst>
      <p:ext uri="{BB962C8B-B14F-4D97-AF65-F5344CB8AC3E}">
        <p14:creationId xmlns:p14="http://schemas.microsoft.com/office/powerpoint/2010/main" val="702683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41918" y="3329790"/>
            <a:ext cx="4941771" cy="3200400"/>
          </a:xfrm>
        </p:spPr>
        <p:txBody>
          <a:bodyPr anchor="ctr">
            <a:noAutofit/>
          </a:bodyPr>
          <a:lstStyle>
            <a:lvl1pPr algn="l">
              <a:defRPr sz="3600" spc="150" baseline="0"/>
            </a:lvl1pPr>
          </a:lstStyle>
          <a:p>
            <a:r>
              <a:rPr lang="en-US" dirty="0"/>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1" y="895350"/>
            <a:ext cx="3247662" cy="1917700"/>
          </a:xfrm>
        </p:spPr>
        <p:txBody>
          <a:bodyPr>
            <a:normAutofit/>
          </a:bodyPr>
          <a:lstStyle>
            <a:lvl1pPr algn="l">
              <a:defRPr lang="en-US" sz="2400" kern="1200" spc="150" baseline="0" dirty="0">
                <a:solidFill>
                  <a:schemeClr val="tx1"/>
                </a:solidFill>
                <a:latin typeface="+mj-lt"/>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A14C3057-3BCC-F9A2-98D8-17DDB36F1823}"/>
              </a:ext>
            </a:extLst>
          </p:cNvPr>
          <p:cNvSpPr>
            <a:spLocks noGrp="1"/>
          </p:cNvSpPr>
          <p:nvPr>
            <p:ph sz="half" idx="16" hasCustomPrompt="1"/>
          </p:nvPr>
        </p:nvSpPr>
        <p:spPr>
          <a:xfrm>
            <a:off x="838200" y="2813049"/>
            <a:ext cx="3247662" cy="323849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4216396" y="895927"/>
            <a:ext cx="7137404" cy="5115889"/>
          </a:xfrm>
        </p:spPr>
        <p:txBody>
          <a:bodyPr>
            <a:normAutofit/>
          </a:bodyPr>
          <a:lstStyle>
            <a:lvl1pPr marL="0" indent="0" algn="ctr">
              <a:buNone/>
              <a:defRPr sz="2000"/>
            </a:lvl1pPr>
          </a:lstStyle>
          <a:p>
            <a:r>
              <a:rPr lang="en-US"/>
              <a:t>Click icon to add table</a:t>
            </a:r>
            <a:endParaRPr lang="en-US" dirty="0"/>
          </a:p>
        </p:txBody>
      </p:sp>
      <p:sp>
        <p:nvSpPr>
          <p:cNvPr id="10" name="Footer Placeholder 4">
            <a:extLst>
              <a:ext uri="{FF2B5EF4-FFF2-40B4-BE49-F238E27FC236}">
                <a16:creationId xmlns:a16="http://schemas.microsoft.com/office/drawing/2014/main" id="{5F91997C-538B-C8B9-14D7-31A1932F69C3}"/>
              </a:ext>
            </a:extLst>
          </p:cNvPr>
          <p:cNvSpPr>
            <a:spLocks noGrp="1"/>
          </p:cNvSpPr>
          <p:nvPr>
            <p:ph type="ftr" sz="quarter" idx="11"/>
          </p:nvPr>
        </p:nvSpPr>
        <p:spPr>
          <a:xfrm>
            <a:off x="731615" y="6356349"/>
            <a:ext cx="3819228" cy="365125"/>
          </a:xfrm>
        </p:spPr>
        <p:txBody>
          <a:bodyPr/>
          <a:lstStyle>
            <a:lvl1pPr algn="l">
              <a:defRPr sz="900"/>
            </a:lvl1pPr>
          </a:lstStyle>
          <a:p>
            <a:r>
              <a:rPr lang="en-US" dirty="0"/>
              <a:t>PRESENTATION TITLE</a:t>
            </a:r>
          </a:p>
        </p:txBody>
      </p:sp>
      <p:sp>
        <p:nvSpPr>
          <p:cNvPr id="11" name="Slide Number Placeholder 5">
            <a:extLst>
              <a:ext uri="{FF2B5EF4-FFF2-40B4-BE49-F238E27FC236}">
                <a16:creationId xmlns:a16="http://schemas.microsoft.com/office/drawing/2014/main" id="{1F777EF4-982E-9337-7E82-31DC723C1273}"/>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grpSp>
        <p:nvGrpSpPr>
          <p:cNvPr id="14" name="Group 13">
            <a:extLst>
              <a:ext uri="{FF2B5EF4-FFF2-40B4-BE49-F238E27FC236}">
                <a16:creationId xmlns:a16="http://schemas.microsoft.com/office/drawing/2014/main" id="{E34303BA-AFB6-0E22-486F-785994E3B7B1}"/>
              </a:ext>
              <a:ext uri="{C183D7F6-B498-43B3-948B-1728B52AA6E4}">
                <adec:decorative xmlns:adec="http://schemas.microsoft.com/office/drawing/2017/decorative" val="1"/>
              </a:ext>
            </a:extLst>
          </p:cNvPr>
          <p:cNvGrpSpPr/>
          <p:nvPr userDrawn="1"/>
        </p:nvGrpSpPr>
        <p:grpSpPr>
          <a:xfrm>
            <a:off x="0" y="0"/>
            <a:ext cx="2327564" cy="1505528"/>
            <a:chOff x="0" y="0"/>
            <a:chExt cx="2238376" cy="3105150"/>
          </a:xfrm>
        </p:grpSpPr>
        <p:cxnSp>
          <p:nvCxnSpPr>
            <p:cNvPr id="15" name="Straight Connector 14">
              <a:extLst>
                <a:ext uri="{FF2B5EF4-FFF2-40B4-BE49-F238E27FC236}">
                  <a16:creationId xmlns:a16="http://schemas.microsoft.com/office/drawing/2014/main" id="{F66E3A08-02EB-7B54-5089-E7A7F19FD725}"/>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4F9BE5-00B2-ADDF-771C-AB098B36C820}"/>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808163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838200" y="337192"/>
            <a:ext cx="5655197" cy="1997867"/>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2705177"/>
            <a:ext cx="5733772" cy="448990"/>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199" y="3154166"/>
            <a:ext cx="5733773" cy="3032733"/>
          </a:xfrm>
        </p:spPr>
        <p:txBody>
          <a:bodyPr>
            <a:normAutofit/>
          </a:bodyPr>
          <a:lstStyle>
            <a:lvl1pPr marL="285750" indent="-285750">
              <a:lnSpc>
                <a:spcPct val="100000"/>
              </a:lnSpc>
              <a:buFont typeface="Arial" panose="020B0604020202020204" pitchFamily="34" charset="0"/>
              <a:buChar char="•"/>
              <a:defRPr sz="1800" spc="50" baseline="0"/>
            </a:lvl1pPr>
            <a:lvl2pPr marL="742950" indent="-285750">
              <a:lnSpc>
                <a:spcPct val="100000"/>
              </a:lnSpc>
              <a:buFont typeface="Arial" panose="020B0604020202020204" pitchFamily="34" charset="0"/>
              <a:buChar char="•"/>
              <a:defRPr sz="1800" spc="50" baseline="0"/>
            </a:lvl2pPr>
            <a:lvl3pPr marL="1200150" indent="-285750">
              <a:lnSpc>
                <a:spcPct val="100000"/>
              </a:lnSpc>
              <a:buFont typeface="Arial" panose="020B0604020202020204" pitchFamily="34" charset="0"/>
              <a:buChar char="•"/>
              <a:defRPr sz="1800" spc="50" baseline="0"/>
            </a:lvl3pPr>
            <a:lvl4pPr marL="1657350" indent="-285750">
              <a:lnSpc>
                <a:spcPct val="100000"/>
              </a:lnSpc>
              <a:buFont typeface="Arial" panose="020B0604020202020204" pitchFamily="34" charset="0"/>
              <a:buChar char="•"/>
              <a:defRPr sz="1800" spc="50" baseline="0"/>
            </a:lvl4pPr>
            <a:lvl5pPr marL="2114550" indent="-285750">
              <a:lnSpc>
                <a:spcPct val="100000"/>
              </a:lnSpc>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887108" y="2705177"/>
            <a:ext cx="3943627" cy="448989"/>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a:extLst>
              <a:ext uri="{FF2B5EF4-FFF2-40B4-BE49-F238E27FC236}">
                <a16:creationId xmlns:a16="http://schemas.microsoft.com/office/drawing/2014/main" id="{0120DFF5-B64A-9744-4500-1D7BBA19BF1C}"/>
              </a:ext>
            </a:extLst>
          </p:cNvPr>
          <p:cNvSpPr>
            <a:spLocks noGrp="1"/>
          </p:cNvSpPr>
          <p:nvPr>
            <p:ph sz="half" idx="14" hasCustomPrompt="1"/>
          </p:nvPr>
        </p:nvSpPr>
        <p:spPr>
          <a:xfrm>
            <a:off x="7887107" y="3164867"/>
            <a:ext cx="3943627" cy="3032733"/>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a:xfrm>
            <a:off x="843986" y="6356350"/>
            <a:ext cx="4114800" cy="365125"/>
          </a:xfrm>
        </p:spPr>
        <p:txBody>
          <a:bodyPr/>
          <a:lstStyle>
            <a:lvl1pPr algn="l">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3" name="Graphic 12">
            <a:extLst>
              <a:ext uri="{FF2B5EF4-FFF2-40B4-BE49-F238E27FC236}">
                <a16:creationId xmlns:a16="http://schemas.microsoft.com/office/drawing/2014/main" id="{E0588715-35AD-8BE1-A5FC-E28BDD3854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645" t="319" r="28732" b="73496"/>
          <a:stretch/>
        </p:blipFill>
        <p:spPr>
          <a:xfrm rot="10800000" flipH="1">
            <a:off x="6308436" y="-11"/>
            <a:ext cx="5883564" cy="236642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dirty="0"/>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endParaRPr lang="en-US" dirty="0"/>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dirty="0"/>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hasCustomPrompt="1"/>
          </p:nvPr>
        </p:nvSpPr>
        <p:spPr>
          <a:xfrm>
            <a:off x="4267200" y="3238103"/>
            <a:ext cx="4179570" cy="2850181"/>
          </a:xfrm>
        </p:spPr>
        <p:txBody>
          <a:bodyPr>
            <a:normAutofit/>
          </a:bodyPr>
          <a:lstStyle>
            <a:lvl1pPr marL="0" indent="0" algn="l">
              <a:lnSpc>
                <a:spcPct val="150000"/>
              </a:lnSpc>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6" name="Graphic 5">
            <a:extLst>
              <a:ext uri="{FF2B5EF4-FFF2-40B4-BE49-F238E27FC236}">
                <a16:creationId xmlns:a16="http://schemas.microsoft.com/office/drawing/2014/main" id="{ED3361C9-310A-4255-A94E-B77588962D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4267200" y="6356350"/>
            <a:ext cx="4179570" cy="365125"/>
          </a:xfrm>
        </p:spPr>
        <p:txBody>
          <a:bodyPr/>
          <a:lstStyle>
            <a:lvl1pPr algn="l">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4229100" y="0"/>
            <a:ext cx="7962901"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hasCustomPrompt="1"/>
          </p:nvPr>
        </p:nvSpPr>
        <p:spPr>
          <a:xfrm>
            <a:off x="1333500" y="2674013"/>
            <a:ext cx="2895600" cy="3269589"/>
          </a:xfrm>
        </p:spPr>
        <p:txBody>
          <a:bodyPr>
            <a:normAutofit/>
          </a:bodyPr>
          <a:lstStyle>
            <a:lvl1pPr marL="0" indent="0">
              <a:lnSpc>
                <a:spcPct val="140000"/>
              </a:lnSpc>
              <a:spcBef>
                <a:spcPts val="1000"/>
              </a:spcBef>
              <a:buNone/>
              <a:defRPr sz="1800">
                <a:solidFill>
                  <a:schemeClr val="bg1"/>
                </a:solidFill>
              </a:defRPr>
            </a:lvl1pPr>
            <a:lvl2pPr marL="457200" indent="0">
              <a:lnSpc>
                <a:spcPct val="140000"/>
              </a:lnSpc>
              <a:spcBef>
                <a:spcPts val="1000"/>
              </a:spcBef>
              <a:buNone/>
              <a:defRPr sz="1800">
                <a:solidFill>
                  <a:schemeClr val="bg1"/>
                </a:solidFill>
              </a:defRPr>
            </a:lvl2pPr>
            <a:lvl3pPr marL="914400" indent="0">
              <a:lnSpc>
                <a:spcPct val="140000"/>
              </a:lnSpc>
              <a:spcBef>
                <a:spcPts val="1000"/>
              </a:spcBef>
              <a:buNone/>
              <a:defRPr sz="1800">
                <a:solidFill>
                  <a:schemeClr val="bg1"/>
                </a:solidFill>
              </a:defRPr>
            </a:lvl3pPr>
            <a:lvl4pPr marL="1371600" indent="0">
              <a:lnSpc>
                <a:spcPct val="140000"/>
              </a:lnSpc>
              <a:spcBef>
                <a:spcPts val="1000"/>
              </a:spcBef>
              <a:buNone/>
              <a:defRPr sz="1800">
                <a:solidFill>
                  <a:schemeClr val="bg1"/>
                </a:solidFill>
              </a:defRPr>
            </a:lvl4pPr>
            <a:lvl5pPr marL="1828800" indent="0">
              <a:lnSpc>
                <a:spcPct val="140000"/>
              </a:lnSpc>
              <a:spcBef>
                <a:spcPts val="1000"/>
              </a:spcBef>
              <a:buNone/>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018"/>
            <a:ext cx="4179570" cy="3377354"/>
          </a:xfrm>
        </p:spPr>
        <p:txBody>
          <a:bodyPr anchor="b">
            <a:noAutofit/>
          </a:bodyPr>
          <a:lstStyle>
            <a:lvl1pPr algn="l">
              <a:defRPr sz="3600" spc="150" baseline="0">
                <a:solidFill>
                  <a:schemeClr val="tx1"/>
                </a:solidFill>
              </a:defRPr>
            </a:lvl1pPr>
          </a:lstStyle>
          <a:p>
            <a:r>
              <a:rPr lang="en-US" dirty="0"/>
              <a:t>CLICK TO add title</a:t>
            </a:r>
          </a:p>
        </p:txBody>
      </p:sp>
      <p:grpSp>
        <p:nvGrpSpPr>
          <p:cNvPr id="4" name="Group 3">
            <a:extLst>
              <a:ext uri="{FF2B5EF4-FFF2-40B4-BE49-F238E27FC236}">
                <a16:creationId xmlns:a16="http://schemas.microsoft.com/office/drawing/2014/main" id="{4A96E214-6A61-C8A7-B1DB-C8C260C13441}"/>
              </a:ext>
              <a:ext uri="{C183D7F6-B498-43B3-948B-1728B52AA6E4}">
                <adec:decorative xmlns:adec="http://schemas.microsoft.com/office/drawing/2017/decorative" val="1"/>
              </a:ext>
            </a:extLst>
          </p:cNvPr>
          <p:cNvGrpSpPr/>
          <p:nvPr userDrawn="1"/>
        </p:nvGrpSpPr>
        <p:grpSpPr>
          <a:xfrm>
            <a:off x="0" y="0"/>
            <a:ext cx="6557818" cy="6858000"/>
            <a:chOff x="0" y="0"/>
            <a:chExt cx="4762501" cy="5186363"/>
          </a:xfrm>
        </p:grpSpPr>
        <p:cxnSp>
          <p:nvCxnSpPr>
            <p:cNvPr id="5" name="Straight Connector 4">
              <a:extLst>
                <a:ext uri="{FF2B5EF4-FFF2-40B4-BE49-F238E27FC236}">
                  <a16:creationId xmlns:a16="http://schemas.microsoft.com/office/drawing/2014/main" id="{A18BC1BC-99D6-D9F4-19F9-AAE722E2AE61}"/>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16F797-248B-2C75-29B9-DB65A809D47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50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680"/>
            <a:ext cx="4179570" cy="3376691"/>
          </a:xfrm>
        </p:spPr>
        <p:txBody>
          <a:bodyPr anchor="b">
            <a:noAutofit/>
          </a:bodyPr>
          <a:lstStyle>
            <a:lvl1pPr algn="l">
              <a:defRPr sz="3600" spc="150" baseline="0">
                <a:solidFill>
                  <a:schemeClr val="bg1"/>
                </a:solidFill>
              </a:defRPr>
            </a:lvl1pPr>
          </a:lstStyle>
          <a:p>
            <a:r>
              <a:rPr lang="en-US" dirty="0"/>
              <a:t>CLICK TO add title</a:t>
            </a:r>
          </a:p>
        </p:txBody>
      </p:sp>
      <p:cxnSp>
        <p:nvCxnSpPr>
          <p:cNvPr id="7" name="Straight Connector 6">
            <a:extLst>
              <a:ext uri="{FF2B5EF4-FFF2-40B4-BE49-F238E27FC236}">
                <a16:creationId xmlns:a16="http://schemas.microsoft.com/office/drawing/2014/main" id="{5D8E94DD-0F7B-3F92-58EA-5F06D557BF40}"/>
              </a:ext>
              <a:ext uri="{C183D7F6-B498-43B3-948B-1728B52AA6E4}">
                <adec:decorative xmlns:adec="http://schemas.microsoft.com/office/drawing/2017/decorative" val="1"/>
              </a:ext>
            </a:extLst>
          </p:cNvPr>
          <p:cNvCxnSpPr>
            <a:cxnSpLocks/>
          </p:cNvCxnSpPr>
          <p:nvPr userDrawn="1"/>
        </p:nvCxnSpPr>
        <p:spPr>
          <a:xfrm>
            <a:off x="3990667" y="0"/>
            <a:ext cx="1126278" cy="25122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19F5397-34DB-BC88-ADF5-AA470A06FE50}"/>
              </a:ext>
            </a:extLst>
          </p:cNvPr>
          <p:cNvSpPr>
            <a:spLocks noGrp="1"/>
          </p:cNvSpPr>
          <p:nvPr>
            <p:ph type="pic" sz="quarter" idx="10"/>
          </p:nvPr>
        </p:nvSpPr>
        <p:spPr>
          <a:xfrm>
            <a:off x="0" y="-5080"/>
            <a:ext cx="6576291" cy="6872605"/>
          </a:xfrm>
          <a:custGeom>
            <a:avLst/>
            <a:gdLst>
              <a:gd name="connsiteX0" fmla="*/ 0 w 6576291"/>
              <a:gd name="connsiteY0" fmla="*/ 0 h 6867525"/>
              <a:gd name="connsiteX1" fmla="*/ 6576291 w 6576291"/>
              <a:gd name="connsiteY1" fmla="*/ 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044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 name="connsiteX0" fmla="*/ 0 w 6576291"/>
              <a:gd name="connsiteY0" fmla="*/ 0 h 6867525"/>
              <a:gd name="connsiteX1" fmla="*/ 3624811 w 6576291"/>
              <a:gd name="connsiteY1" fmla="*/ 1016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298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91" h="6872605">
                <a:moveTo>
                  <a:pt x="0" y="5080"/>
                </a:moveTo>
                <a:lnTo>
                  <a:pt x="3629891" y="0"/>
                </a:lnTo>
                <a:lnTo>
                  <a:pt x="6576291" y="6872605"/>
                </a:lnTo>
                <a:lnTo>
                  <a:pt x="0" y="6872605"/>
                </a:lnTo>
                <a:lnTo>
                  <a:pt x="0" y="5080"/>
                </a:lnTo>
                <a:close/>
              </a:path>
            </a:pathLst>
          </a:custGeom>
        </p:spPr>
        <p:txBody>
          <a:bodyPr lIns="182880" tIns="182880" bIns="91440">
            <a:normAutofit/>
          </a:bodyPr>
          <a:lstStyle>
            <a:lvl1pPr marL="0" indent="0">
              <a:buNone/>
              <a:defRPr sz="2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54018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424973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06400"/>
            <a:ext cx="4179570" cy="3457971"/>
          </a:xfrm>
        </p:spPr>
        <p:txBody>
          <a:bodyPr anchor="b">
            <a:noAutofit/>
          </a:bodyPr>
          <a:lstStyle>
            <a:lvl1pPr algn="l">
              <a:defRPr sz="3600" spc="150" baseline="0">
                <a:solidFill>
                  <a:schemeClr val="bg1"/>
                </a:solidFill>
              </a:defRPr>
            </a:lvl1pPr>
          </a:lstStyle>
          <a:p>
            <a:r>
              <a:rPr lang="en-US" dirty="0"/>
              <a:t>CLICK TO add title</a:t>
            </a:r>
          </a:p>
        </p:txBody>
      </p:sp>
      <p:pic>
        <p:nvPicPr>
          <p:cNvPr id="4" name="Graphic 3">
            <a:extLst>
              <a:ext uri="{FF2B5EF4-FFF2-40B4-BE49-F238E27FC236}">
                <a16:creationId xmlns:a16="http://schemas.microsoft.com/office/drawing/2014/main" id="{5E045004-3604-59DC-13E0-7A0B2DF78C4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44032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55F7B05-9431-1FBA-415D-6CF2DF562B9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093633" cy="3912394"/>
          </a:xfrm>
          <a:prstGeom prst="rect">
            <a:avLst/>
          </a:prstGeom>
        </p:spPr>
      </p:pic>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568961"/>
            <a:ext cx="8420100"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97255"/>
            <a:ext cx="3924300"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a:extLst>
              <a:ext uri="{FF2B5EF4-FFF2-40B4-BE49-F238E27FC236}">
                <a16:creationId xmlns:a16="http://schemas.microsoft.com/office/drawing/2014/main" id="{07FF22E3-5928-787E-B062-FA18127D3BD9}"/>
              </a:ext>
            </a:extLst>
          </p:cNvPr>
          <p:cNvSpPr>
            <a:spLocks noGrp="1"/>
          </p:cNvSpPr>
          <p:nvPr>
            <p:ph sz="half" idx="13" hasCustomPrompt="1"/>
          </p:nvPr>
        </p:nvSpPr>
        <p:spPr>
          <a:xfrm>
            <a:off x="2933700" y="3251596"/>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97255"/>
            <a:ext cx="3943627"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9" name="Content Placeholder 3">
            <a:extLst>
              <a:ext uri="{FF2B5EF4-FFF2-40B4-BE49-F238E27FC236}">
                <a16:creationId xmlns:a16="http://schemas.microsoft.com/office/drawing/2014/main" id="{178E4D0B-96F1-45F3-6B2A-5FA31A37257F}"/>
              </a:ext>
            </a:extLst>
          </p:cNvPr>
          <p:cNvSpPr>
            <a:spLocks noGrp="1"/>
          </p:cNvSpPr>
          <p:nvPr>
            <p:ph sz="half" idx="14" hasCustomPrompt="1"/>
          </p:nvPr>
        </p:nvSpPr>
        <p:spPr>
          <a:xfrm>
            <a:off x="7410173" y="3251595"/>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a:extLst>
              <a:ext uri="{FF2B5EF4-FFF2-40B4-BE49-F238E27FC236}">
                <a16:creationId xmlns:a16="http://schemas.microsoft.com/office/drawing/2014/main" id="{5F41582C-9AD2-F126-40F3-D43E77D158C8}"/>
              </a:ext>
            </a:extLst>
          </p:cNvPr>
          <p:cNvSpPr>
            <a:spLocks noGrp="1"/>
          </p:cNvSpPr>
          <p:nvPr>
            <p:ph type="ftr" sz="quarter" idx="11"/>
          </p:nvPr>
        </p:nvSpPr>
        <p:spPr>
          <a:xfrm>
            <a:off x="2969260" y="6356349"/>
            <a:ext cx="3819228" cy="365125"/>
          </a:xfrm>
        </p:spPr>
        <p:txBody>
          <a:bodyPr/>
          <a:lstStyle>
            <a:lvl1pPr algn="l">
              <a:defRPr sz="900"/>
            </a:lvl1pPr>
          </a:lstStyle>
          <a:p>
            <a:r>
              <a:rPr lang="en-US" dirty="0"/>
              <a:t>PRESENTATION TITLE</a:t>
            </a:r>
          </a:p>
        </p:txBody>
      </p:sp>
      <p:sp>
        <p:nvSpPr>
          <p:cNvPr id="14" name="Slide Number Placeholder 5">
            <a:extLst>
              <a:ext uri="{FF2B5EF4-FFF2-40B4-BE49-F238E27FC236}">
                <a16:creationId xmlns:a16="http://schemas.microsoft.com/office/drawing/2014/main" id="{341F76B1-7BEF-7A88-1394-1164BFF082E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401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341120" y="558801"/>
            <a:ext cx="9953308"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grpSp>
        <p:nvGrpSpPr>
          <p:cNvPr id="10" name="Group 9">
            <a:extLst>
              <a:ext uri="{FF2B5EF4-FFF2-40B4-BE49-F238E27FC236}">
                <a16:creationId xmlns:a16="http://schemas.microsoft.com/office/drawing/2014/main" id="{6A217F83-0BDB-C70B-29FE-2651DE191533}"/>
              </a:ext>
              <a:ext uri="{C183D7F6-B498-43B3-948B-1728B52AA6E4}">
                <adec:decorative xmlns:adec="http://schemas.microsoft.com/office/drawing/2017/decorative" val="1"/>
              </a:ext>
            </a:extLst>
          </p:cNvPr>
          <p:cNvGrpSpPr/>
          <p:nvPr userDrawn="1"/>
        </p:nvGrpSpPr>
        <p:grpSpPr>
          <a:xfrm>
            <a:off x="4429817" y="0"/>
            <a:ext cx="7762183" cy="2754814"/>
            <a:chOff x="7334250" y="0"/>
            <a:chExt cx="4857750" cy="1724025"/>
          </a:xfrm>
        </p:grpSpPr>
        <p:cxnSp>
          <p:nvCxnSpPr>
            <p:cNvPr id="11" name="Straight Connector 10">
              <a:extLst>
                <a:ext uri="{FF2B5EF4-FFF2-40B4-BE49-F238E27FC236}">
                  <a16:creationId xmlns:a16="http://schemas.microsoft.com/office/drawing/2014/main" id="{E0C62368-3F79-C078-7086-B23D2F5A09F8}"/>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9BDD71-BF2E-BDB0-A625-D8371AEA1CAB}"/>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2">
            <a:extLst>
              <a:ext uri="{FF2B5EF4-FFF2-40B4-BE49-F238E27FC236}">
                <a16:creationId xmlns:a16="http://schemas.microsoft.com/office/drawing/2014/main" id="{83354B96-CD25-BE1C-8CA2-3825F820B759}"/>
              </a:ext>
            </a:extLst>
          </p:cNvPr>
          <p:cNvSpPr>
            <a:spLocks noGrp="1"/>
          </p:cNvSpPr>
          <p:nvPr>
            <p:ph type="body" idx="1" hasCustomPrompt="1"/>
          </p:nvPr>
        </p:nvSpPr>
        <p:spPr>
          <a:xfrm>
            <a:off x="1341120" y="2960877"/>
            <a:ext cx="2722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5" name="Content Placeholder 3">
            <a:extLst>
              <a:ext uri="{FF2B5EF4-FFF2-40B4-BE49-F238E27FC236}">
                <a16:creationId xmlns:a16="http://schemas.microsoft.com/office/drawing/2014/main" id="{CDD81865-54C7-7674-4B2E-041D05C1D146}"/>
              </a:ext>
            </a:extLst>
          </p:cNvPr>
          <p:cNvSpPr>
            <a:spLocks noGrp="1"/>
          </p:cNvSpPr>
          <p:nvPr>
            <p:ph sz="half" idx="15" hasCustomPrompt="1"/>
          </p:nvPr>
        </p:nvSpPr>
        <p:spPr>
          <a:xfrm>
            <a:off x="1341120" y="3392035"/>
            <a:ext cx="2722880" cy="2907164"/>
          </a:xfrm>
        </p:spPr>
        <p:txBody>
          <a:bodyPr tIns="0">
            <a:normAutofit/>
          </a:bodyPr>
          <a:lstStyle>
            <a:lvl1pPr marL="283464" indent="-283464">
              <a:lnSpc>
                <a:spcPct val="100000"/>
              </a:lnSpc>
              <a:buFont typeface="+mj-lt"/>
              <a:buAutoNum type="arabicPeriod"/>
              <a:defRPr sz="1800" b="0" spc="50" baseline="0"/>
            </a:lvl1pPr>
            <a:lvl2pPr marL="566928" indent="-342900">
              <a:lnSpc>
                <a:spcPct val="100000"/>
              </a:lnSpc>
              <a:spcBef>
                <a:spcPts val="1000"/>
              </a:spcBef>
              <a:buFont typeface="+mj-lt"/>
              <a:buAutoNum type="alphaLcPeriod"/>
              <a:defRPr sz="1800" spc="50" baseline="0"/>
            </a:lvl2pPr>
            <a:lvl3pPr marL="850392" indent="-342900">
              <a:lnSpc>
                <a:spcPct val="100000"/>
              </a:lnSpc>
              <a:spcBef>
                <a:spcPts val="1000"/>
              </a:spcBef>
              <a:buFont typeface="+mj-lt"/>
              <a:buAutoNum type="arabicParenR"/>
              <a:defRPr sz="1800" spc="50" baseline="0"/>
            </a:lvl3pPr>
            <a:lvl4pPr marL="1042416" indent="-342900">
              <a:lnSpc>
                <a:spcPct val="100000"/>
              </a:lnSpc>
              <a:spcBef>
                <a:spcPts val="1000"/>
              </a:spcBef>
              <a:buFont typeface="+mj-lt"/>
              <a:buAutoNum type="alphaLcParenR"/>
              <a:defRPr sz="1800" spc="50" baseline="0"/>
            </a:lvl4pPr>
            <a:lvl5pPr marL="1074420" indent="-400050">
              <a:lnSpc>
                <a:spcPct val="100000"/>
              </a:lnSpc>
              <a:spcBef>
                <a:spcPts val="1000"/>
              </a:spcBef>
              <a:buFont typeface="+mj-lt"/>
              <a:buAutoNum type="romanLcPeriod"/>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7" name="Text Placeholder 2">
            <a:extLst>
              <a:ext uri="{FF2B5EF4-FFF2-40B4-BE49-F238E27FC236}">
                <a16:creationId xmlns:a16="http://schemas.microsoft.com/office/drawing/2014/main" id="{6F39BA57-7F1C-623F-BC7F-B689C5AC33EA}"/>
              </a:ext>
            </a:extLst>
          </p:cNvPr>
          <p:cNvSpPr>
            <a:spLocks noGrp="1"/>
          </p:cNvSpPr>
          <p:nvPr>
            <p:ph type="body" idx="10" hasCustomPrompt="1"/>
          </p:nvPr>
        </p:nvSpPr>
        <p:spPr>
          <a:xfrm>
            <a:off x="4754881" y="2960877"/>
            <a:ext cx="5516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3" name="Content Placeholder 3">
            <a:extLst>
              <a:ext uri="{FF2B5EF4-FFF2-40B4-BE49-F238E27FC236}">
                <a16:creationId xmlns:a16="http://schemas.microsoft.com/office/drawing/2014/main" id="{94BF07A4-5A33-0B3C-A378-AB2435F1D5FF}"/>
              </a:ext>
            </a:extLst>
          </p:cNvPr>
          <p:cNvSpPr>
            <a:spLocks noGrp="1"/>
          </p:cNvSpPr>
          <p:nvPr>
            <p:ph sz="half" idx="14" hasCustomPrompt="1"/>
          </p:nvPr>
        </p:nvSpPr>
        <p:spPr>
          <a:xfrm>
            <a:off x="4754881" y="3324859"/>
            <a:ext cx="5506720" cy="303148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a:extLst>
              <a:ext uri="{FF2B5EF4-FFF2-40B4-BE49-F238E27FC236}">
                <a16:creationId xmlns:a16="http://schemas.microsoft.com/office/drawing/2014/main" id="{63DC63A6-41FE-6C2D-9A53-0AE4A6DBF39B}"/>
              </a:ext>
            </a:extLst>
          </p:cNvPr>
          <p:cNvSpPr>
            <a:spLocks noGrp="1"/>
          </p:cNvSpPr>
          <p:nvPr>
            <p:ph type="ftr" sz="quarter" idx="12"/>
          </p:nvPr>
        </p:nvSpPr>
        <p:spPr>
          <a:xfrm>
            <a:off x="1333500" y="6356349"/>
            <a:ext cx="3819228" cy="365125"/>
          </a:xfrm>
        </p:spPr>
        <p:txBody>
          <a:bodyPr/>
          <a:lstStyle>
            <a:lvl1pPr algn="l">
              <a:defRPr sz="900"/>
            </a:lvl1pPr>
          </a:lstStyle>
          <a:p>
            <a:r>
              <a:rPr lang="en-US" dirty="0"/>
              <a:t>PRESENTATION TITLE</a:t>
            </a:r>
          </a:p>
        </p:txBody>
      </p:sp>
      <p:sp>
        <p:nvSpPr>
          <p:cNvPr id="20" name="Slide Number Placeholder 5">
            <a:extLst>
              <a:ext uri="{FF2B5EF4-FFF2-40B4-BE49-F238E27FC236}">
                <a16:creationId xmlns:a16="http://schemas.microsoft.com/office/drawing/2014/main" id="{0B5130EC-B05B-5489-FBEC-DBEB6D1E737D}"/>
              </a:ext>
            </a:extLst>
          </p:cNvPr>
          <p:cNvSpPr>
            <a:spLocks noGrp="1"/>
          </p:cNvSpPr>
          <p:nvPr>
            <p:ph type="sldNum" sz="quarter" idx="13"/>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11208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B2CC92D-F90A-CB67-4860-D6939AC29566}"/>
              </a:ext>
              <a:ext uri="{C183D7F6-B498-43B3-948B-1728B52AA6E4}">
                <adec:decorative xmlns:adec="http://schemas.microsoft.com/office/drawing/2017/decorative" val="1"/>
              </a:ext>
            </a:extLst>
          </p:cNvPr>
          <p:cNvCxnSpPr>
            <a:cxnSpLocks/>
          </p:cNvCxnSpPr>
          <p:nvPr userDrawn="1"/>
        </p:nvCxnSpPr>
        <p:spPr>
          <a:xfrm flipH="1" flipV="1">
            <a:off x="3094182" y="0"/>
            <a:ext cx="1745673" cy="3897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4" y="1671639"/>
            <a:ext cx="5884027"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13" name="Picture Placeholder 12">
            <a:extLst>
              <a:ext uri="{FF2B5EF4-FFF2-40B4-BE49-F238E27FC236}">
                <a16:creationId xmlns:a16="http://schemas.microsoft.com/office/drawing/2014/main" id="{4C376638-5C5B-8E5B-0C26-8F63B98EA417}"/>
              </a:ext>
            </a:extLst>
          </p:cNvPr>
          <p:cNvSpPr>
            <a:spLocks noGrp="1"/>
          </p:cNvSpPr>
          <p:nvPr>
            <p:ph type="pic" sz="quarter" idx="13"/>
          </p:nvPr>
        </p:nvSpPr>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p:spPr>
        <p:txBody>
          <a:bodyPr lIns="274320" tIns="91440" bIns="91440">
            <a:normAutofit/>
          </a:bodyPr>
          <a:lstStyle>
            <a:lvl1pPr marL="0" indent="0" algn="l">
              <a:buNone/>
              <a:defRPr sz="2000">
                <a:solidFill>
                  <a:schemeClr val="tx1"/>
                </a:solidFill>
              </a:defRPr>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04569D00-2037-2A8D-943B-22FAC1C0B690}"/>
              </a:ext>
            </a:extLst>
          </p:cNvPr>
          <p:cNvSpPr>
            <a:spLocks noGrp="1"/>
          </p:cNvSpPr>
          <p:nvPr>
            <p:ph type="ftr" sz="quarter" idx="11"/>
          </p:nvPr>
        </p:nvSpPr>
        <p:spPr>
          <a:xfrm>
            <a:off x="825500" y="6356349"/>
            <a:ext cx="3819228" cy="365125"/>
          </a:xfrm>
        </p:spPr>
        <p:txBody>
          <a:bodyPr/>
          <a:lstStyle>
            <a:lvl1pPr algn="l">
              <a:defRPr sz="900"/>
            </a:lvl1pPr>
          </a:lstStyle>
          <a:p>
            <a:r>
              <a:rPr lang="en-US" dirty="0"/>
              <a:t>PRESENTATION TITLE</a:t>
            </a:r>
          </a:p>
        </p:txBody>
      </p:sp>
      <p:sp>
        <p:nvSpPr>
          <p:cNvPr id="5" name="Slide Number Placeholder 5">
            <a:extLst>
              <a:ext uri="{FF2B5EF4-FFF2-40B4-BE49-F238E27FC236}">
                <a16:creationId xmlns:a16="http://schemas.microsoft.com/office/drawing/2014/main" id="{75967A9D-0B53-4F3F-0872-495C23A3323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
        <p:nvSpPr>
          <p:cNvPr id="8" name="Content Placeholder 3">
            <a:extLst>
              <a:ext uri="{FF2B5EF4-FFF2-40B4-BE49-F238E27FC236}">
                <a16:creationId xmlns:a16="http://schemas.microsoft.com/office/drawing/2014/main" id="{643B0E9A-A777-8745-6A36-0A79CB5E036B}"/>
              </a:ext>
            </a:extLst>
          </p:cNvPr>
          <p:cNvSpPr>
            <a:spLocks noGrp="1"/>
          </p:cNvSpPr>
          <p:nvPr>
            <p:ph sz="half" idx="14" hasCustomPrompt="1"/>
          </p:nvPr>
        </p:nvSpPr>
        <p:spPr>
          <a:xfrm>
            <a:off x="5453725" y="3660774"/>
            <a:ext cx="5907176" cy="2536826"/>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70" r:id="rId4"/>
    <p:sldLayoutId id="2147483651" r:id="rId5"/>
    <p:sldLayoutId id="2147483671" r:id="rId6"/>
    <p:sldLayoutId id="2147483672" r:id="rId7"/>
    <p:sldLayoutId id="2147483673" r:id="rId8"/>
    <p:sldLayoutId id="2147483664" r:id="rId9"/>
    <p:sldLayoutId id="2147483674" r:id="rId10"/>
    <p:sldLayoutId id="2147483653" r:id="rId11"/>
    <p:sldLayoutId id="2147483667" r:id="rId12"/>
    <p:sldLayoutId id="2147483665" r:id="rId13"/>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6441918" y="3329790"/>
            <a:ext cx="4941771" cy="3200400"/>
          </a:xfrm>
        </p:spPr>
        <p:txBody>
          <a:bodyPr anchor="ctr"/>
          <a:lstStyle/>
          <a:p>
            <a:r>
              <a:rPr lang="en-US" dirty="0"/>
              <a:t>Activities involved in Software Requirement Analysis</a:t>
            </a:r>
          </a:p>
        </p:txBody>
      </p:sp>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A0463-A2BE-16FE-F49D-F5AF7432EEF9}"/>
              </a:ext>
            </a:extLst>
          </p:cNvPr>
          <p:cNvSpPr>
            <a:spLocks noGrp="1"/>
          </p:cNvSpPr>
          <p:nvPr>
            <p:ph type="title"/>
          </p:nvPr>
        </p:nvSpPr>
        <p:spPr>
          <a:xfrm>
            <a:off x="5476874" y="1671639"/>
            <a:ext cx="5884027" cy="1204912"/>
          </a:xfrm>
        </p:spPr>
        <p:txBody>
          <a:bodyPr anchor="b">
            <a:normAutofit/>
          </a:bodyPr>
          <a:lstStyle/>
          <a:p>
            <a:r>
              <a:rPr lang="en-US" b="1" dirty="0"/>
              <a:t>Negotiation</a:t>
            </a:r>
            <a:endParaRPr lang="en-US" dirty="0"/>
          </a:p>
        </p:txBody>
      </p:sp>
      <p:pic>
        <p:nvPicPr>
          <p:cNvPr id="6" name="Picture 5" descr="A close-up of a network&#10;&#10;Description automatically generated">
            <a:extLst>
              <a:ext uri="{FF2B5EF4-FFF2-40B4-BE49-F238E27FC236}">
                <a16:creationId xmlns:a16="http://schemas.microsoft.com/office/drawing/2014/main" id="{3ED532EC-FD9B-BD5F-9419-6992D6158509}"/>
              </a:ext>
            </a:extLst>
          </p:cNvPr>
          <p:cNvPicPr>
            <a:picLocks noChangeAspect="1"/>
          </p:cNvPicPr>
          <p:nvPr/>
        </p:nvPicPr>
        <p:blipFill rotWithShape="1">
          <a:blip r:embed="rId2"/>
          <a:srcRect l="47909" r="2465" b="1"/>
          <a:stretch/>
        </p:blipFill>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a:noFill/>
        </p:spPr>
      </p:pic>
      <p:sp>
        <p:nvSpPr>
          <p:cNvPr id="4" name="Slide Number Placeholder 3">
            <a:extLst>
              <a:ext uri="{FF2B5EF4-FFF2-40B4-BE49-F238E27FC236}">
                <a16:creationId xmlns:a16="http://schemas.microsoft.com/office/drawing/2014/main" id="{5C81BE82-9397-5D7E-14F3-2F645D899EA0}"/>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10</a:t>
            </a:fld>
            <a:endParaRPr lang="en-US"/>
          </a:p>
        </p:txBody>
      </p:sp>
      <p:sp>
        <p:nvSpPr>
          <p:cNvPr id="3" name="Subtitle 2">
            <a:extLst>
              <a:ext uri="{FF2B5EF4-FFF2-40B4-BE49-F238E27FC236}">
                <a16:creationId xmlns:a16="http://schemas.microsoft.com/office/drawing/2014/main" id="{2A47485A-88F5-5BF1-F18E-6FEA5F3CDA16}"/>
              </a:ext>
            </a:extLst>
          </p:cNvPr>
          <p:cNvSpPr>
            <a:spLocks noGrp="1"/>
          </p:cNvSpPr>
          <p:nvPr>
            <p:ph sz="half" idx="14"/>
          </p:nvPr>
        </p:nvSpPr>
        <p:spPr>
          <a:xfrm>
            <a:off x="5453725" y="3660774"/>
            <a:ext cx="5907176" cy="2536826"/>
          </a:xfrm>
        </p:spPr>
        <p:txBody>
          <a:bodyPr>
            <a:normAutofit/>
          </a:bodyPr>
          <a:lstStyle/>
          <a:p>
            <a:pPr>
              <a:lnSpc>
                <a:spcPct val="90000"/>
              </a:lnSpc>
            </a:pPr>
            <a:r>
              <a:rPr lang="en-US" sz="1500"/>
              <a:t>This is the fourth phase of the requirements analysis process. This phase emphasizes discussion and exchanging conversation on what is needed and what is to be eliminated. In the negotiation phase, negotiation is between the developer and the customer, and they dwell on how to go about the project with limited business resources. Customers are asked to prioritize the requirements and make guesstimates on the conflicts that may arise along with it. Risks of all the requirements are taken into consideration and negotiated in a way where the customer and developer are both satisfied with reference to the further implementation.</a:t>
            </a:r>
          </a:p>
        </p:txBody>
      </p:sp>
    </p:spTree>
    <p:extLst>
      <p:ext uri="{BB962C8B-B14F-4D97-AF65-F5344CB8AC3E}">
        <p14:creationId xmlns:p14="http://schemas.microsoft.com/office/powerpoint/2010/main" val="592406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72AB-E8C2-5F64-4472-364A51DF42B7}"/>
              </a:ext>
            </a:extLst>
          </p:cNvPr>
          <p:cNvSpPr>
            <a:spLocks noGrp="1"/>
          </p:cNvSpPr>
          <p:nvPr>
            <p:ph type="title"/>
          </p:nvPr>
        </p:nvSpPr>
        <p:spPr>
          <a:xfrm>
            <a:off x="838201" y="895350"/>
            <a:ext cx="3247662" cy="1917700"/>
          </a:xfrm>
        </p:spPr>
        <p:txBody>
          <a:bodyPr anchor="ctr">
            <a:normAutofit/>
          </a:bodyPr>
          <a:lstStyle/>
          <a:p>
            <a:r>
              <a:rPr lang="en-US" dirty="0"/>
              <a:t>The following are discussed in the negotiation phase:</a:t>
            </a:r>
          </a:p>
        </p:txBody>
      </p:sp>
      <p:sp>
        <p:nvSpPr>
          <p:cNvPr id="4" name="Slide Number Placeholder 3">
            <a:extLst>
              <a:ext uri="{FF2B5EF4-FFF2-40B4-BE49-F238E27FC236}">
                <a16:creationId xmlns:a16="http://schemas.microsoft.com/office/drawing/2014/main" id="{5E4F3DB4-6D4A-AD7D-B427-D7052131C9C9}"/>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11</a:t>
            </a:fld>
            <a:endParaRPr lang="en-US"/>
          </a:p>
        </p:txBody>
      </p:sp>
      <p:graphicFrame>
        <p:nvGraphicFramePr>
          <p:cNvPr id="7" name="Content Placeholder 4">
            <a:extLst>
              <a:ext uri="{FF2B5EF4-FFF2-40B4-BE49-F238E27FC236}">
                <a16:creationId xmlns:a16="http://schemas.microsoft.com/office/drawing/2014/main" id="{44756AEB-2CF6-1AF2-3AA0-E96908FE8BDE}"/>
              </a:ext>
            </a:extLst>
          </p:cNvPr>
          <p:cNvGraphicFramePr>
            <a:graphicFrameLocks noGrp="1"/>
          </p:cNvGraphicFramePr>
          <p:nvPr>
            <p:ph type="tbl" sz="quarter" idx="14"/>
            <p:extLst>
              <p:ext uri="{D42A27DB-BD31-4B8C-83A1-F6EECF244321}">
                <p14:modId xmlns:p14="http://schemas.microsoft.com/office/powerpoint/2010/main" val="3303219378"/>
              </p:ext>
            </p:extLst>
          </p:nvPr>
        </p:nvGraphicFramePr>
        <p:xfrm>
          <a:off x="4216396" y="895927"/>
          <a:ext cx="7137404" cy="5115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9078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D2263-6ECC-0EC4-5613-3101ECCEC5A5}"/>
              </a:ext>
            </a:extLst>
          </p:cNvPr>
          <p:cNvSpPr>
            <a:spLocks noGrp="1"/>
          </p:cNvSpPr>
          <p:nvPr>
            <p:ph type="title"/>
          </p:nvPr>
        </p:nvSpPr>
        <p:spPr>
          <a:xfrm>
            <a:off x="838201" y="895350"/>
            <a:ext cx="3247662" cy="1917700"/>
          </a:xfrm>
        </p:spPr>
        <p:txBody>
          <a:bodyPr anchor="ctr">
            <a:normAutofit/>
          </a:bodyPr>
          <a:lstStyle/>
          <a:p>
            <a:r>
              <a:rPr lang="en-US" b="1" dirty="0"/>
              <a:t>Specification:</a:t>
            </a:r>
            <a:endParaRPr lang="en-US" dirty="0"/>
          </a:p>
        </p:txBody>
      </p:sp>
      <p:sp>
        <p:nvSpPr>
          <p:cNvPr id="3" name="Content Placeholder 2">
            <a:extLst>
              <a:ext uri="{FF2B5EF4-FFF2-40B4-BE49-F238E27FC236}">
                <a16:creationId xmlns:a16="http://schemas.microsoft.com/office/drawing/2014/main" id="{AC2EC657-D854-5120-1B55-C5FD10192DFA}"/>
              </a:ext>
            </a:extLst>
          </p:cNvPr>
          <p:cNvSpPr>
            <a:spLocks noGrp="1"/>
          </p:cNvSpPr>
          <p:nvPr>
            <p:ph sz="half" idx="16"/>
          </p:nvPr>
        </p:nvSpPr>
        <p:spPr>
          <a:xfrm>
            <a:off x="838200" y="2813049"/>
            <a:ext cx="3247662" cy="3238499"/>
          </a:xfrm>
        </p:spPr>
        <p:txBody>
          <a:bodyPr>
            <a:normAutofit/>
          </a:bodyPr>
          <a:lstStyle/>
          <a:p>
            <a:r>
              <a:rPr lang="en-US" dirty="0"/>
              <a:t>This is the fifth phase of the requirements analysis process. This phase specifies the following:</a:t>
            </a:r>
          </a:p>
        </p:txBody>
      </p:sp>
      <p:sp>
        <p:nvSpPr>
          <p:cNvPr id="5" name="Slide Number Placeholder 4">
            <a:extLst>
              <a:ext uri="{FF2B5EF4-FFF2-40B4-BE49-F238E27FC236}">
                <a16:creationId xmlns:a16="http://schemas.microsoft.com/office/drawing/2014/main" id="{F177CA40-7C4B-03DA-322C-B2AFC2A0AED3}"/>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12</a:t>
            </a:fld>
            <a:endParaRPr lang="en-US"/>
          </a:p>
        </p:txBody>
      </p:sp>
      <p:graphicFrame>
        <p:nvGraphicFramePr>
          <p:cNvPr id="7" name="Table Placeholder 3">
            <a:extLst>
              <a:ext uri="{FF2B5EF4-FFF2-40B4-BE49-F238E27FC236}">
                <a16:creationId xmlns:a16="http://schemas.microsoft.com/office/drawing/2014/main" id="{B5524B60-82D1-7B74-71D6-99A2EBE735F5}"/>
              </a:ext>
            </a:extLst>
          </p:cNvPr>
          <p:cNvGraphicFramePr/>
          <p:nvPr>
            <p:extLst>
              <p:ext uri="{D42A27DB-BD31-4B8C-83A1-F6EECF244321}">
                <p14:modId xmlns:p14="http://schemas.microsoft.com/office/powerpoint/2010/main" val="239822364"/>
              </p:ext>
            </p:extLst>
          </p:nvPr>
        </p:nvGraphicFramePr>
        <p:xfrm>
          <a:off x="4216396" y="895927"/>
          <a:ext cx="7137404" cy="5115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9323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7BFF-C3AA-944A-D84C-432C2C1EFBF7}"/>
              </a:ext>
            </a:extLst>
          </p:cNvPr>
          <p:cNvSpPr>
            <a:spLocks noGrp="1"/>
          </p:cNvSpPr>
          <p:nvPr>
            <p:ph type="title"/>
          </p:nvPr>
        </p:nvSpPr>
        <p:spPr>
          <a:xfrm>
            <a:off x="838201" y="895350"/>
            <a:ext cx="3247662" cy="1917700"/>
          </a:xfrm>
        </p:spPr>
        <p:txBody>
          <a:bodyPr anchor="ctr">
            <a:normAutofit/>
          </a:bodyPr>
          <a:lstStyle/>
          <a:p>
            <a:r>
              <a:rPr lang="en-US" b="1" dirty="0"/>
              <a:t>Validation</a:t>
            </a:r>
            <a:endParaRPr lang="en-US" dirty="0"/>
          </a:p>
        </p:txBody>
      </p:sp>
      <p:sp>
        <p:nvSpPr>
          <p:cNvPr id="3" name="Content Placeholder 2">
            <a:extLst>
              <a:ext uri="{FF2B5EF4-FFF2-40B4-BE49-F238E27FC236}">
                <a16:creationId xmlns:a16="http://schemas.microsoft.com/office/drawing/2014/main" id="{EAFFB1D4-B989-7A15-89CA-446E106798E9}"/>
              </a:ext>
            </a:extLst>
          </p:cNvPr>
          <p:cNvSpPr>
            <a:spLocks noGrp="1"/>
          </p:cNvSpPr>
          <p:nvPr>
            <p:ph sz="half" idx="16"/>
          </p:nvPr>
        </p:nvSpPr>
        <p:spPr>
          <a:xfrm>
            <a:off x="838200" y="2813049"/>
            <a:ext cx="3247662" cy="3238499"/>
          </a:xfrm>
        </p:spPr>
        <p:txBody>
          <a:bodyPr>
            <a:normAutofit/>
          </a:bodyPr>
          <a:lstStyle/>
          <a:p>
            <a:r>
              <a:rPr lang="en-US" dirty="0"/>
              <a:t>This is the sixth phase of the requirements analysis process. This phase focuses on checking for errors and debugging. In the validation phase, the developer scans the specification document and checks for the following:</a:t>
            </a:r>
          </a:p>
        </p:txBody>
      </p:sp>
      <p:sp>
        <p:nvSpPr>
          <p:cNvPr id="5" name="Slide Number Placeholder 4">
            <a:extLst>
              <a:ext uri="{FF2B5EF4-FFF2-40B4-BE49-F238E27FC236}">
                <a16:creationId xmlns:a16="http://schemas.microsoft.com/office/drawing/2014/main" id="{2206EEE4-CC10-2663-D446-20DBA5A03B97}"/>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13</a:t>
            </a:fld>
            <a:endParaRPr lang="en-US"/>
          </a:p>
        </p:txBody>
      </p:sp>
      <p:graphicFrame>
        <p:nvGraphicFramePr>
          <p:cNvPr id="7" name="Table Placeholder 3">
            <a:extLst>
              <a:ext uri="{FF2B5EF4-FFF2-40B4-BE49-F238E27FC236}">
                <a16:creationId xmlns:a16="http://schemas.microsoft.com/office/drawing/2014/main" id="{E0982FC1-1CAE-ED2D-88DA-1E5623321B96}"/>
              </a:ext>
            </a:extLst>
          </p:cNvPr>
          <p:cNvGraphicFramePr/>
          <p:nvPr>
            <p:extLst>
              <p:ext uri="{D42A27DB-BD31-4B8C-83A1-F6EECF244321}">
                <p14:modId xmlns:p14="http://schemas.microsoft.com/office/powerpoint/2010/main" val="422988021"/>
              </p:ext>
            </p:extLst>
          </p:nvPr>
        </p:nvGraphicFramePr>
        <p:xfrm>
          <a:off x="4216396" y="895927"/>
          <a:ext cx="7137404" cy="5115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9184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958FE-6531-B0D7-2CB5-48115BD3278B}"/>
              </a:ext>
            </a:extLst>
          </p:cNvPr>
          <p:cNvSpPr>
            <a:spLocks noGrp="1"/>
          </p:cNvSpPr>
          <p:nvPr>
            <p:ph type="title"/>
          </p:nvPr>
        </p:nvSpPr>
        <p:spPr>
          <a:xfrm>
            <a:off x="1322318" y="268359"/>
            <a:ext cx="7288282" cy="3573967"/>
          </a:xfrm>
        </p:spPr>
        <p:txBody>
          <a:bodyPr anchor="b">
            <a:normAutofit/>
          </a:bodyPr>
          <a:lstStyle/>
          <a:p>
            <a:r>
              <a:rPr lang="en-US" sz="2000" dirty="0"/>
              <a:t>This requirements validation mechanism is known as the formal technical review. The review team that works together and validates the requirements include software engineers, customers, users, and other stakeholders. Everyone in this team takes part in checking the specification by examining for any errors, missing information, or anything that must be added or checking for any unrealistic and problematic errors. Some of the validation techniques are the following-</a:t>
            </a:r>
          </a:p>
        </p:txBody>
      </p:sp>
      <p:sp>
        <p:nvSpPr>
          <p:cNvPr id="5" name="Slide Number Placeholder 4">
            <a:extLst>
              <a:ext uri="{FF2B5EF4-FFF2-40B4-BE49-F238E27FC236}">
                <a16:creationId xmlns:a16="http://schemas.microsoft.com/office/drawing/2014/main" id="{751DB81D-CEAA-48B4-32E7-0C114B558075}"/>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14</a:t>
            </a:fld>
            <a:endParaRPr lang="en-US"/>
          </a:p>
        </p:txBody>
      </p:sp>
      <p:graphicFrame>
        <p:nvGraphicFramePr>
          <p:cNvPr id="7" name="Table Placeholder 3">
            <a:extLst>
              <a:ext uri="{FF2B5EF4-FFF2-40B4-BE49-F238E27FC236}">
                <a16:creationId xmlns:a16="http://schemas.microsoft.com/office/drawing/2014/main" id="{EAACB51C-CD99-E7AF-BC5D-316C6631BAD5}"/>
              </a:ext>
            </a:extLst>
          </p:cNvPr>
          <p:cNvGraphicFramePr/>
          <p:nvPr>
            <p:extLst>
              <p:ext uri="{D42A27DB-BD31-4B8C-83A1-F6EECF244321}">
                <p14:modId xmlns:p14="http://schemas.microsoft.com/office/powerpoint/2010/main" val="3314211711"/>
              </p:ext>
            </p:extLst>
          </p:nvPr>
        </p:nvGraphicFramePr>
        <p:xfrm>
          <a:off x="1322388" y="4378036"/>
          <a:ext cx="7288212" cy="1792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5773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A9C2-75E1-7AF6-622B-9757F0FF3A84}"/>
              </a:ext>
            </a:extLst>
          </p:cNvPr>
          <p:cNvSpPr>
            <a:spLocks noGrp="1"/>
          </p:cNvSpPr>
          <p:nvPr>
            <p:ph type="title"/>
          </p:nvPr>
        </p:nvSpPr>
        <p:spPr>
          <a:xfrm>
            <a:off x="5476874" y="1671639"/>
            <a:ext cx="5884027" cy="1204912"/>
          </a:xfrm>
        </p:spPr>
        <p:txBody>
          <a:bodyPr anchor="b">
            <a:normAutofit/>
          </a:bodyPr>
          <a:lstStyle/>
          <a:p>
            <a:r>
              <a:rPr lang="en-US" b="1" dirty="0"/>
              <a:t>Requirements Management</a:t>
            </a:r>
            <a:endParaRPr lang="en-US" dirty="0"/>
          </a:p>
        </p:txBody>
      </p:sp>
      <p:pic>
        <p:nvPicPr>
          <p:cNvPr id="6" name="Video 5" descr="People In A Meeting">
            <a:extLst>
              <a:ext uri="{FF2B5EF4-FFF2-40B4-BE49-F238E27FC236}">
                <a16:creationId xmlns:a16="http://schemas.microsoft.com/office/drawing/2014/main" id="{06AEB3E3-2D6F-5869-ADA7-83ABEA9E0E0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0424" r="14604"/>
          <a:stretch/>
        </p:blipFill>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a:noFill/>
        </p:spPr>
      </p:pic>
      <p:sp>
        <p:nvSpPr>
          <p:cNvPr id="4" name="Slide Number Placeholder 3">
            <a:extLst>
              <a:ext uri="{FF2B5EF4-FFF2-40B4-BE49-F238E27FC236}">
                <a16:creationId xmlns:a16="http://schemas.microsoft.com/office/drawing/2014/main" id="{9A5F68A5-CADB-A10E-2DF8-27DF032DCB93}"/>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15</a:t>
            </a:fld>
            <a:endParaRPr lang="en-US"/>
          </a:p>
        </p:txBody>
      </p:sp>
      <p:sp>
        <p:nvSpPr>
          <p:cNvPr id="3" name="Content Placeholder 2">
            <a:extLst>
              <a:ext uri="{FF2B5EF4-FFF2-40B4-BE49-F238E27FC236}">
                <a16:creationId xmlns:a16="http://schemas.microsoft.com/office/drawing/2014/main" id="{5B2E50C4-547D-4CE1-449C-CD0CFD97E4BA}"/>
              </a:ext>
            </a:extLst>
          </p:cNvPr>
          <p:cNvSpPr>
            <a:spLocks noGrp="1"/>
          </p:cNvSpPr>
          <p:nvPr>
            <p:ph sz="half" idx="14"/>
          </p:nvPr>
        </p:nvSpPr>
        <p:spPr>
          <a:xfrm>
            <a:off x="5453725" y="3660774"/>
            <a:ext cx="5907176" cy="2536826"/>
          </a:xfrm>
        </p:spPr>
        <p:txBody>
          <a:bodyPr>
            <a:normAutofit/>
          </a:bodyPr>
          <a:lstStyle/>
          <a:p>
            <a:pPr>
              <a:lnSpc>
                <a:spcPct val="90000"/>
              </a:lnSpc>
            </a:pPr>
            <a:r>
              <a:rPr lang="en-US" sz="1400" b="0"/>
              <a:t>This is the last phase of the requirements analysis process. Requirements management is a set of activities where the entire team takes part in identifying, controlling, tracking, and establishing the requirements for the successful and smooth implementation of the project.</a:t>
            </a:r>
            <a:br>
              <a:rPr lang="en-US" sz="1400" b="0"/>
            </a:br>
            <a:r>
              <a:rPr lang="en-US" sz="1400" b="0"/>
              <a:t>In this phase, the team is responsible for managing any changes that may occur during the project. New requirements emerge, and it is in this phase, responsibility should be taken to manage and prioritize as to where its position is in the project and how this new change will affect the overall system, and how to address and deal with the change. Based on this phase, the working model will be analyzed carefully and ready to be delivered to the customer.</a:t>
            </a:r>
          </a:p>
        </p:txBody>
      </p:sp>
    </p:spTree>
    <p:extLst>
      <p:ext uri="{BB962C8B-B14F-4D97-AF65-F5344CB8AC3E}">
        <p14:creationId xmlns:p14="http://schemas.microsoft.com/office/powerpoint/2010/main" val="261094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4765A-9127-928F-86E6-8952747F0BBD}"/>
              </a:ext>
            </a:extLst>
          </p:cNvPr>
          <p:cNvSpPr>
            <a:spLocks noGrp="1"/>
          </p:cNvSpPr>
          <p:nvPr>
            <p:ph type="title"/>
          </p:nvPr>
        </p:nvSpPr>
        <p:spPr>
          <a:xfrm>
            <a:off x="1333500" y="1020445"/>
            <a:ext cx="2895600" cy="1325563"/>
          </a:xfrm>
        </p:spPr>
        <p:txBody>
          <a:bodyPr anchor="b">
            <a:normAutofit/>
          </a:bodyPr>
          <a:lstStyle/>
          <a:p>
            <a:r>
              <a:rPr lang="en-US" dirty="0"/>
              <a:t>Small exercise</a:t>
            </a:r>
          </a:p>
        </p:txBody>
      </p:sp>
      <p:sp>
        <p:nvSpPr>
          <p:cNvPr id="5" name="Content Placeholder 4">
            <a:extLst>
              <a:ext uri="{FF2B5EF4-FFF2-40B4-BE49-F238E27FC236}">
                <a16:creationId xmlns:a16="http://schemas.microsoft.com/office/drawing/2014/main" id="{8F2F1D0B-2D8B-D202-9FB4-359E59FFA0DE}"/>
              </a:ext>
            </a:extLst>
          </p:cNvPr>
          <p:cNvSpPr>
            <a:spLocks noGrp="1"/>
          </p:cNvSpPr>
          <p:nvPr>
            <p:ph idx="1"/>
          </p:nvPr>
        </p:nvSpPr>
        <p:spPr>
          <a:xfrm>
            <a:off x="1333500" y="2674013"/>
            <a:ext cx="2895600" cy="3269589"/>
          </a:xfrm>
        </p:spPr>
        <p:txBody>
          <a:bodyPr>
            <a:normAutofit/>
          </a:bodyPr>
          <a:lstStyle/>
          <a:p>
            <a:r>
              <a:rPr lang="en-US" dirty="0"/>
              <a:t>Suppose that you need to develop a URL shortening service. What requirements you need to consider before starting the development?</a:t>
            </a:r>
          </a:p>
        </p:txBody>
      </p:sp>
      <p:sp>
        <p:nvSpPr>
          <p:cNvPr id="4" name="Slide Number Placeholder 3">
            <a:extLst>
              <a:ext uri="{FF2B5EF4-FFF2-40B4-BE49-F238E27FC236}">
                <a16:creationId xmlns:a16="http://schemas.microsoft.com/office/drawing/2014/main" id="{AF870334-21EF-BCAE-9575-330AAB7222E8}"/>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16</a:t>
            </a:fld>
            <a:endParaRPr lang="en-US"/>
          </a:p>
        </p:txBody>
      </p:sp>
    </p:spTree>
    <p:extLst>
      <p:ext uri="{BB962C8B-B14F-4D97-AF65-F5344CB8AC3E}">
        <p14:creationId xmlns:p14="http://schemas.microsoft.com/office/powerpoint/2010/main" val="1205975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16B33E7-D698-40A5-34F1-175B7EB90C47}"/>
              </a:ext>
            </a:extLst>
          </p:cNvPr>
          <p:cNvSpPr>
            <a:spLocks noGrp="1"/>
          </p:cNvSpPr>
          <p:nvPr>
            <p:ph type="title"/>
          </p:nvPr>
        </p:nvSpPr>
        <p:spPr/>
        <p:txBody>
          <a:bodyPr/>
          <a:lstStyle/>
          <a:p>
            <a:endParaRPr lang="en-US"/>
          </a:p>
        </p:txBody>
      </p:sp>
      <p:graphicFrame>
        <p:nvGraphicFramePr>
          <p:cNvPr id="9" name="Table Placeholder 8">
            <a:extLst>
              <a:ext uri="{FF2B5EF4-FFF2-40B4-BE49-F238E27FC236}">
                <a16:creationId xmlns:a16="http://schemas.microsoft.com/office/drawing/2014/main" id="{9530D35D-B3E1-54CE-D244-BD15CC178176}"/>
              </a:ext>
            </a:extLst>
          </p:cNvPr>
          <p:cNvGraphicFramePr>
            <a:graphicFrameLocks noGrp="1"/>
          </p:cNvGraphicFramePr>
          <p:nvPr>
            <p:ph type="tbl" sz="quarter" idx="14"/>
            <p:extLst>
              <p:ext uri="{D42A27DB-BD31-4B8C-83A1-F6EECF244321}">
                <p14:modId xmlns:p14="http://schemas.microsoft.com/office/powerpoint/2010/main" val="113631484"/>
              </p:ext>
            </p:extLst>
          </p:nvPr>
        </p:nvGraphicFramePr>
        <p:xfrm>
          <a:off x="838200" y="2111375"/>
          <a:ext cx="10515600" cy="1112520"/>
        </p:xfrm>
        <a:graphic>
          <a:graphicData uri="http://schemas.openxmlformats.org/drawingml/2006/table">
            <a:tbl>
              <a:tblPr firstRow="1" bandRow="1">
                <a:tableStyleId>{7DF18680-E054-41AD-8BC1-D1AEF772440D}</a:tableStyleId>
              </a:tblPr>
              <a:tblGrid>
                <a:gridCol w="5257800">
                  <a:extLst>
                    <a:ext uri="{9D8B030D-6E8A-4147-A177-3AD203B41FA5}">
                      <a16:colId xmlns:a16="http://schemas.microsoft.com/office/drawing/2014/main" val="2281720034"/>
                    </a:ext>
                  </a:extLst>
                </a:gridCol>
                <a:gridCol w="5257800">
                  <a:extLst>
                    <a:ext uri="{9D8B030D-6E8A-4147-A177-3AD203B41FA5}">
                      <a16:colId xmlns:a16="http://schemas.microsoft.com/office/drawing/2014/main" val="1184514140"/>
                    </a:ext>
                  </a:extLst>
                </a:gridCol>
              </a:tblGrid>
              <a:tr h="370840">
                <a:tc>
                  <a:txBody>
                    <a:bodyPr/>
                    <a:lstStyle/>
                    <a:p>
                      <a:r>
                        <a:rPr lang="en-US" dirty="0"/>
                        <a:t>Functional Requirements</a:t>
                      </a:r>
                    </a:p>
                  </a:txBody>
                  <a:tcPr/>
                </a:tc>
                <a:tc>
                  <a:txBody>
                    <a:bodyPr/>
                    <a:lstStyle/>
                    <a:p>
                      <a:r>
                        <a:rPr lang="en-US" dirty="0"/>
                        <a:t>Nonfunctional Requirements</a:t>
                      </a:r>
                    </a:p>
                  </a:txBody>
                  <a:tcPr/>
                </a:tc>
                <a:extLst>
                  <a:ext uri="{0D108BD9-81ED-4DB2-BD59-A6C34878D82A}">
                    <a16:rowId xmlns:a16="http://schemas.microsoft.com/office/drawing/2014/main" val="807408485"/>
                  </a:ext>
                </a:extLst>
              </a:tr>
              <a:tr h="370840">
                <a:tc>
                  <a:txBody>
                    <a:bodyPr/>
                    <a:lstStyle/>
                    <a:p>
                      <a:r>
                        <a:rPr lang="en-US" dirty="0"/>
                        <a:t>Given a long URL create a short URL</a:t>
                      </a:r>
                    </a:p>
                  </a:txBody>
                  <a:tcPr/>
                </a:tc>
                <a:tc>
                  <a:txBody>
                    <a:bodyPr/>
                    <a:lstStyle/>
                    <a:p>
                      <a:r>
                        <a:rPr lang="en-US" dirty="0"/>
                        <a:t>Very low latency</a:t>
                      </a:r>
                    </a:p>
                  </a:txBody>
                  <a:tcPr/>
                </a:tc>
                <a:extLst>
                  <a:ext uri="{0D108BD9-81ED-4DB2-BD59-A6C34878D82A}">
                    <a16:rowId xmlns:a16="http://schemas.microsoft.com/office/drawing/2014/main" val="2615580997"/>
                  </a:ext>
                </a:extLst>
              </a:tr>
              <a:tr h="370840">
                <a:tc>
                  <a:txBody>
                    <a:bodyPr/>
                    <a:lstStyle/>
                    <a:p>
                      <a:r>
                        <a:rPr lang="en-US" dirty="0"/>
                        <a:t>Given a short URL redirect to a long URL</a:t>
                      </a:r>
                    </a:p>
                  </a:txBody>
                  <a:tcPr/>
                </a:tc>
                <a:tc>
                  <a:txBody>
                    <a:bodyPr/>
                    <a:lstStyle/>
                    <a:p>
                      <a:r>
                        <a:rPr lang="en-US" dirty="0"/>
                        <a:t>Very high availability</a:t>
                      </a:r>
                    </a:p>
                  </a:txBody>
                  <a:tcPr/>
                </a:tc>
                <a:extLst>
                  <a:ext uri="{0D108BD9-81ED-4DB2-BD59-A6C34878D82A}">
                    <a16:rowId xmlns:a16="http://schemas.microsoft.com/office/drawing/2014/main" val="22986930"/>
                  </a:ext>
                </a:extLst>
              </a:tr>
            </a:tbl>
          </a:graphicData>
        </a:graphic>
      </p:graphicFrame>
      <p:sp>
        <p:nvSpPr>
          <p:cNvPr id="4" name="Slide Number Placeholder 3">
            <a:extLst>
              <a:ext uri="{FF2B5EF4-FFF2-40B4-BE49-F238E27FC236}">
                <a16:creationId xmlns:a16="http://schemas.microsoft.com/office/drawing/2014/main" id="{B4E61E28-E77B-D2F1-4A1B-E796606D3C0B}"/>
              </a:ext>
            </a:extLst>
          </p:cNvPr>
          <p:cNvSpPr>
            <a:spLocks noGrp="1"/>
          </p:cNvSpPr>
          <p:nvPr>
            <p:ph type="sldNum" sz="quarter" idx="12"/>
          </p:nvPr>
        </p:nvSpPr>
        <p:spPr/>
        <p:txBody>
          <a:bodyPr/>
          <a:lstStyle/>
          <a:p>
            <a:fld id="{A49DFD55-3C28-40EF-9E31-A92D2E4017FF}" type="slidenum">
              <a:rPr lang="en-US" smtClean="0"/>
              <a:pPr/>
              <a:t>17</a:t>
            </a:fld>
            <a:endParaRPr lang="en-US" dirty="0"/>
          </a:p>
        </p:txBody>
      </p:sp>
    </p:spTree>
    <p:extLst>
      <p:ext uri="{BB962C8B-B14F-4D97-AF65-F5344CB8AC3E}">
        <p14:creationId xmlns:p14="http://schemas.microsoft.com/office/powerpoint/2010/main" val="3782973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B438-0AB4-1B12-25DC-ECCB96563C55}"/>
              </a:ext>
            </a:extLst>
          </p:cNvPr>
          <p:cNvSpPr>
            <a:spLocks noGrp="1"/>
          </p:cNvSpPr>
          <p:nvPr>
            <p:ph type="title"/>
          </p:nvPr>
        </p:nvSpPr>
        <p:spPr/>
        <p:txBody>
          <a:bodyPr/>
          <a:lstStyle/>
          <a:p>
            <a:r>
              <a:rPr lang="en-US" dirty="0"/>
              <a:t>Key question: How long should the </a:t>
            </a:r>
            <a:r>
              <a:rPr lang="en-US" dirty="0" err="1"/>
              <a:t>url</a:t>
            </a:r>
            <a:r>
              <a:rPr lang="en-US" dirty="0"/>
              <a:t> be?</a:t>
            </a:r>
          </a:p>
        </p:txBody>
      </p:sp>
      <p:sp>
        <p:nvSpPr>
          <p:cNvPr id="3" name="Table Placeholder 2">
            <a:extLst>
              <a:ext uri="{FF2B5EF4-FFF2-40B4-BE49-F238E27FC236}">
                <a16:creationId xmlns:a16="http://schemas.microsoft.com/office/drawing/2014/main" id="{36AE2877-3019-7109-45C4-4ADFAF7DF581}"/>
              </a:ext>
            </a:extLst>
          </p:cNvPr>
          <p:cNvSpPr>
            <a:spLocks noGrp="1"/>
          </p:cNvSpPr>
          <p:nvPr>
            <p:ph type="tbl" sz="quarter" idx="14"/>
          </p:nvPr>
        </p:nvSpPr>
        <p:spPr>
          <a:xfrm>
            <a:off x="838200" y="2111381"/>
            <a:ext cx="10515600" cy="1325563"/>
          </a:xfrm>
        </p:spPr>
        <p:txBody>
          <a:bodyPr/>
          <a:lstStyle/>
          <a:p>
            <a:pPr marL="457200" indent="-457200" algn="l">
              <a:buAutoNum type="arabicPeriod"/>
            </a:pPr>
            <a:r>
              <a:rPr lang="en-US" dirty="0"/>
              <a:t>Need to know the scale of the operation?</a:t>
            </a:r>
          </a:p>
          <a:p>
            <a:pPr marL="1143000" lvl="1" indent="-457200"/>
            <a:r>
              <a:rPr lang="en-US" dirty="0"/>
              <a:t>Example: 1000 URLs generated each second</a:t>
            </a:r>
          </a:p>
          <a:p>
            <a:pPr marL="457200" indent="-457200" algn="l">
              <a:buAutoNum type="arabicPeriod"/>
            </a:pPr>
            <a:endParaRPr lang="en-US" dirty="0"/>
          </a:p>
        </p:txBody>
      </p:sp>
      <p:sp>
        <p:nvSpPr>
          <p:cNvPr id="4" name="Slide Number Placeholder 3">
            <a:extLst>
              <a:ext uri="{FF2B5EF4-FFF2-40B4-BE49-F238E27FC236}">
                <a16:creationId xmlns:a16="http://schemas.microsoft.com/office/drawing/2014/main" id="{AE0BA9D3-CA51-52C8-A4D0-D752E9EF10EA}"/>
              </a:ext>
            </a:extLst>
          </p:cNvPr>
          <p:cNvSpPr>
            <a:spLocks noGrp="1"/>
          </p:cNvSpPr>
          <p:nvPr>
            <p:ph type="sldNum" sz="quarter" idx="12"/>
          </p:nvPr>
        </p:nvSpPr>
        <p:spPr/>
        <p:txBody>
          <a:bodyPr/>
          <a:lstStyle/>
          <a:p>
            <a:fld id="{A49DFD55-3C28-40EF-9E31-A92D2E4017FF}" type="slidenum">
              <a:rPr lang="en-US" smtClean="0"/>
              <a:pPr/>
              <a:t>18</a:t>
            </a:fld>
            <a:endParaRPr lang="en-US" dirty="0"/>
          </a:p>
        </p:txBody>
      </p:sp>
      <p:sp>
        <p:nvSpPr>
          <p:cNvPr id="6" name="TextBox 5">
            <a:extLst>
              <a:ext uri="{FF2B5EF4-FFF2-40B4-BE49-F238E27FC236}">
                <a16:creationId xmlns:a16="http://schemas.microsoft.com/office/drawing/2014/main" id="{A15EE65B-274D-1B03-7C0E-66EA7F4E182B}"/>
              </a:ext>
            </a:extLst>
          </p:cNvPr>
          <p:cNvSpPr txBox="1"/>
          <p:nvPr/>
        </p:nvSpPr>
        <p:spPr>
          <a:xfrm>
            <a:off x="2536165" y="2967335"/>
            <a:ext cx="8330961" cy="461665"/>
          </a:xfrm>
          <a:prstGeom prst="rect">
            <a:avLst/>
          </a:prstGeom>
          <a:noFill/>
        </p:spPr>
        <p:txBody>
          <a:bodyPr wrap="square">
            <a:spAutoFit/>
          </a:bodyPr>
          <a:lstStyle/>
          <a:p>
            <a:pPr lvl="1" indent="0">
              <a:buNone/>
            </a:pPr>
            <a:r>
              <a:rPr lang="en-US" sz="2400" dirty="0"/>
              <a:t>1000 * 60 * 60 * 24 * 365 = 31.5 billion URLs each year</a:t>
            </a:r>
          </a:p>
        </p:txBody>
      </p:sp>
      <p:sp>
        <p:nvSpPr>
          <p:cNvPr id="7" name="Table Placeholder 2">
            <a:extLst>
              <a:ext uri="{FF2B5EF4-FFF2-40B4-BE49-F238E27FC236}">
                <a16:creationId xmlns:a16="http://schemas.microsoft.com/office/drawing/2014/main" id="{38AD1845-D55B-F189-DF23-21235751FC25}"/>
              </a:ext>
            </a:extLst>
          </p:cNvPr>
          <p:cNvSpPr txBox="1">
            <a:spLocks/>
          </p:cNvSpPr>
          <p:nvPr/>
        </p:nvSpPr>
        <p:spPr>
          <a:xfrm>
            <a:off x="845302" y="3638379"/>
            <a:ext cx="10515600" cy="461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lvl="1" indent="-457200"/>
            <a:r>
              <a:rPr lang="en-US" dirty="0"/>
              <a:t>10 to 1 read to write requests mean 300 billion reads per year</a:t>
            </a:r>
          </a:p>
        </p:txBody>
      </p:sp>
      <p:sp>
        <p:nvSpPr>
          <p:cNvPr id="8" name="Table Placeholder 2">
            <a:extLst>
              <a:ext uri="{FF2B5EF4-FFF2-40B4-BE49-F238E27FC236}">
                <a16:creationId xmlns:a16="http://schemas.microsoft.com/office/drawing/2014/main" id="{FC559084-E7B6-974F-1D55-D18727DF654F}"/>
              </a:ext>
            </a:extLst>
          </p:cNvPr>
          <p:cNvSpPr txBox="1">
            <a:spLocks/>
          </p:cNvSpPr>
          <p:nvPr/>
        </p:nvSpPr>
        <p:spPr>
          <a:xfrm>
            <a:off x="126434" y="4535699"/>
            <a:ext cx="10515600" cy="461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lvl="1" indent="-457200"/>
            <a:r>
              <a:rPr lang="en-US" dirty="0"/>
              <a:t>What characters can we use?</a:t>
            </a:r>
          </a:p>
        </p:txBody>
      </p:sp>
      <p:sp>
        <p:nvSpPr>
          <p:cNvPr id="9" name="Table Placeholder 2">
            <a:extLst>
              <a:ext uri="{FF2B5EF4-FFF2-40B4-BE49-F238E27FC236}">
                <a16:creationId xmlns:a16="http://schemas.microsoft.com/office/drawing/2014/main" id="{229DBFEC-6E5D-B16A-75EE-1929CD9C01BB}"/>
              </a:ext>
            </a:extLst>
          </p:cNvPr>
          <p:cNvSpPr txBox="1">
            <a:spLocks/>
          </p:cNvSpPr>
          <p:nvPr/>
        </p:nvSpPr>
        <p:spPr>
          <a:xfrm>
            <a:off x="838200" y="5028940"/>
            <a:ext cx="3336985" cy="103037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lvl="1" indent="-457200"/>
            <a:r>
              <a:rPr lang="en-US" dirty="0"/>
              <a:t>a-z           26</a:t>
            </a:r>
          </a:p>
          <a:p>
            <a:pPr marL="1143000" lvl="1" indent="-457200"/>
            <a:r>
              <a:rPr lang="en-US" dirty="0"/>
              <a:t>A-Z           26</a:t>
            </a:r>
          </a:p>
          <a:p>
            <a:pPr marL="1143000" lvl="1" indent="-457200"/>
            <a:r>
              <a:rPr lang="en-US" dirty="0"/>
              <a:t>0-9           10</a:t>
            </a:r>
          </a:p>
        </p:txBody>
      </p:sp>
      <p:sp>
        <p:nvSpPr>
          <p:cNvPr id="10" name="Table Placeholder 2">
            <a:extLst>
              <a:ext uri="{FF2B5EF4-FFF2-40B4-BE49-F238E27FC236}">
                <a16:creationId xmlns:a16="http://schemas.microsoft.com/office/drawing/2014/main" id="{F1618781-9CA3-3929-86E0-7484863306B8}"/>
              </a:ext>
            </a:extLst>
          </p:cNvPr>
          <p:cNvSpPr txBox="1">
            <a:spLocks/>
          </p:cNvSpPr>
          <p:nvPr/>
        </p:nvSpPr>
        <p:spPr>
          <a:xfrm>
            <a:off x="6701645" y="4997364"/>
            <a:ext cx="3336985" cy="1475510"/>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lvl="1" indent="-457200"/>
            <a:r>
              <a:rPr lang="en-US" dirty="0"/>
              <a:t>62^1   = 62</a:t>
            </a:r>
          </a:p>
          <a:p>
            <a:pPr marL="1143000" lvl="1" indent="-457200"/>
            <a:r>
              <a:rPr lang="en-US" dirty="0"/>
              <a:t>62^2   = 3814</a:t>
            </a:r>
          </a:p>
          <a:p>
            <a:pPr marL="1143000" lvl="1" indent="-457200"/>
            <a:endParaRPr lang="en-US" dirty="0"/>
          </a:p>
          <a:p>
            <a:pPr marL="1143000" lvl="1" indent="-457200"/>
            <a:r>
              <a:rPr lang="en-US" dirty="0"/>
              <a:t>62^6   = 56 billion</a:t>
            </a:r>
          </a:p>
          <a:p>
            <a:pPr marL="1143000" lvl="1" indent="-457200"/>
            <a:r>
              <a:rPr lang="en-US" dirty="0"/>
              <a:t>62^7 = 3.5 trillion</a:t>
            </a:r>
          </a:p>
        </p:txBody>
      </p:sp>
      <p:sp>
        <p:nvSpPr>
          <p:cNvPr id="11" name="Table Placeholder 2">
            <a:extLst>
              <a:ext uri="{FF2B5EF4-FFF2-40B4-BE49-F238E27FC236}">
                <a16:creationId xmlns:a16="http://schemas.microsoft.com/office/drawing/2014/main" id="{248B50E3-657A-FF05-B039-18BF410BD895}"/>
              </a:ext>
            </a:extLst>
          </p:cNvPr>
          <p:cNvSpPr txBox="1">
            <a:spLocks/>
          </p:cNvSpPr>
          <p:nvPr/>
        </p:nvSpPr>
        <p:spPr>
          <a:xfrm>
            <a:off x="5609326" y="4504123"/>
            <a:ext cx="5833991" cy="461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lvl="1" indent="-457200"/>
            <a:r>
              <a:rPr lang="en-US" dirty="0"/>
              <a:t>Unique short URLs</a:t>
            </a:r>
          </a:p>
        </p:txBody>
      </p:sp>
    </p:spTree>
    <p:extLst>
      <p:ext uri="{BB962C8B-B14F-4D97-AF65-F5344CB8AC3E}">
        <p14:creationId xmlns:p14="http://schemas.microsoft.com/office/powerpoint/2010/main" val="136107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428E-4DAD-13C8-A61A-626DAF8B1471}"/>
              </a:ext>
            </a:extLst>
          </p:cNvPr>
          <p:cNvSpPr>
            <a:spLocks noGrp="1"/>
          </p:cNvSpPr>
          <p:nvPr>
            <p:ph type="title"/>
          </p:nvPr>
        </p:nvSpPr>
        <p:spPr/>
        <p:txBody>
          <a:bodyPr/>
          <a:lstStyle/>
          <a:p>
            <a:r>
              <a:rPr lang="en-US" dirty="0"/>
              <a:t>Storage</a:t>
            </a:r>
          </a:p>
        </p:txBody>
      </p:sp>
      <p:sp>
        <p:nvSpPr>
          <p:cNvPr id="3" name="Table Placeholder 2">
            <a:extLst>
              <a:ext uri="{FF2B5EF4-FFF2-40B4-BE49-F238E27FC236}">
                <a16:creationId xmlns:a16="http://schemas.microsoft.com/office/drawing/2014/main" id="{23978485-21D3-5052-A8CB-7E59FB4C146A}"/>
              </a:ext>
            </a:extLst>
          </p:cNvPr>
          <p:cNvSpPr>
            <a:spLocks noGrp="1"/>
          </p:cNvSpPr>
          <p:nvPr>
            <p:ph type="tbl" sz="quarter" idx="14"/>
          </p:nvPr>
        </p:nvSpPr>
        <p:spPr/>
        <p:txBody>
          <a:bodyPr/>
          <a:lstStyle/>
          <a:p>
            <a:pPr algn="l"/>
            <a:r>
              <a:rPr lang="en-US" dirty="0"/>
              <a:t>Assuming lifetime of service to be 100 years and with 2.6 billion shortened links creation per month, total number of data points/objects in system will be =  2.6 billion/month * 100 (years) * 12 (months) = 3120 billion</a:t>
            </a:r>
          </a:p>
          <a:p>
            <a:pPr algn="l"/>
            <a:endParaRPr lang="en-US" dirty="0"/>
          </a:p>
          <a:p>
            <a:pPr algn="l"/>
            <a:r>
              <a:rPr lang="en-US" dirty="0"/>
              <a:t>Assuming size of each data object (</a:t>
            </a:r>
            <a:r>
              <a:rPr lang="en-US" i="1" dirty="0"/>
              <a:t>Short </a:t>
            </a:r>
            <a:r>
              <a:rPr lang="en-US" i="1" dirty="0" err="1"/>
              <a:t>url</a:t>
            </a:r>
            <a:r>
              <a:rPr lang="en-US" i="1" dirty="0"/>
              <a:t>, long </a:t>
            </a:r>
            <a:r>
              <a:rPr lang="en-US" i="1" dirty="0" err="1"/>
              <a:t>url</a:t>
            </a:r>
            <a:r>
              <a:rPr lang="en-US" i="1" dirty="0"/>
              <a:t>, created date</a:t>
            </a:r>
            <a:r>
              <a:rPr lang="en-US" dirty="0"/>
              <a:t> etc.) to be 500 bytes long, then total require storage = 3120 billion * 500 bytes = 1419 </a:t>
            </a:r>
            <a:r>
              <a:rPr lang="en-US" b="1" dirty="0"/>
              <a:t>TB</a:t>
            </a:r>
            <a:endParaRPr lang="en-US" dirty="0"/>
          </a:p>
        </p:txBody>
      </p:sp>
      <p:sp>
        <p:nvSpPr>
          <p:cNvPr id="4" name="Slide Number Placeholder 3">
            <a:extLst>
              <a:ext uri="{FF2B5EF4-FFF2-40B4-BE49-F238E27FC236}">
                <a16:creationId xmlns:a16="http://schemas.microsoft.com/office/drawing/2014/main" id="{239C259B-5B01-46CD-0763-466B75228263}"/>
              </a:ext>
            </a:extLst>
          </p:cNvPr>
          <p:cNvSpPr>
            <a:spLocks noGrp="1"/>
          </p:cNvSpPr>
          <p:nvPr>
            <p:ph type="sldNum" sz="quarter" idx="12"/>
          </p:nvPr>
        </p:nvSpPr>
        <p:spPr/>
        <p:txBody>
          <a:bodyPr/>
          <a:lstStyle/>
          <a:p>
            <a:fld id="{A49DFD55-3C28-40EF-9E31-A92D2E4017FF}" type="slidenum">
              <a:rPr lang="en-US" smtClean="0"/>
              <a:pPr/>
              <a:t>19</a:t>
            </a:fld>
            <a:endParaRPr lang="en-US" dirty="0"/>
          </a:p>
        </p:txBody>
      </p:sp>
    </p:spTree>
    <p:extLst>
      <p:ext uri="{BB962C8B-B14F-4D97-AF65-F5344CB8AC3E}">
        <p14:creationId xmlns:p14="http://schemas.microsoft.com/office/powerpoint/2010/main" val="341866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322318" y="268360"/>
            <a:ext cx="7288282" cy="2121177"/>
          </a:xfrm>
        </p:spPr>
        <p:txBody>
          <a:bodyPr/>
          <a:lstStyle/>
          <a:p>
            <a:r>
              <a:rPr lang="en-US" dirty="0"/>
              <a:t>Why?</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sz="half" idx="2"/>
          </p:nvPr>
        </p:nvSpPr>
        <p:spPr>
          <a:xfrm>
            <a:off x="1322388" y="2763078"/>
            <a:ext cx="7288212" cy="3407051"/>
          </a:xfrm>
        </p:spPr>
        <p:txBody>
          <a:bodyPr>
            <a:normAutofit/>
          </a:bodyPr>
          <a:lstStyle/>
          <a:p>
            <a:r>
              <a:rPr lang="en-US" dirty="0"/>
              <a:t>Why should you document the system requirements? As a rule, you already have customer requirements, so why invest time and effort to document additional system requirements? </a:t>
            </a:r>
          </a:p>
          <a:p>
            <a:r>
              <a:rPr lang="en-US" dirty="0"/>
              <a:t>In a project, you want to deliver the agreed results on time, within budget, and in the quality required by the customer. If you do not document your system requirements, you may overlook the functionality or completely misinterpret your customers' expectations. This causes additional effort, costs and delays. You can also overlook aspects of your system that are essential to the functionality or non-functional aspects of your system. This can lead to false starts or even additional development cycles.</a:t>
            </a:r>
          </a:p>
        </p:txBody>
      </p:sp>
      <p:sp>
        <p:nvSpPr>
          <p:cNvPr id="14" name="Slide Number Placeholder 5">
            <a:extLst>
              <a:ext uri="{FF2B5EF4-FFF2-40B4-BE49-F238E27FC236}">
                <a16:creationId xmlns:a16="http://schemas.microsoft.com/office/drawing/2014/main" id="{ECE635A2-70B8-3EAB-6A18-952B02EBAA1E}"/>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2</a:t>
            </a:fld>
            <a:endParaRPr lang="en-US" dirty="0"/>
          </a:p>
        </p:txBody>
      </p:sp>
    </p:spTree>
    <p:extLst>
      <p:ext uri="{BB962C8B-B14F-4D97-AF65-F5344CB8AC3E}">
        <p14:creationId xmlns:p14="http://schemas.microsoft.com/office/powerpoint/2010/main" val="3571516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FF980-982D-78CD-7F91-213B74283A70}"/>
              </a:ext>
            </a:extLst>
          </p:cNvPr>
          <p:cNvSpPr>
            <a:spLocks noGrp="1"/>
          </p:cNvSpPr>
          <p:nvPr>
            <p:ph type="title"/>
          </p:nvPr>
        </p:nvSpPr>
        <p:spPr/>
        <p:txBody>
          <a:bodyPr/>
          <a:lstStyle/>
          <a:p>
            <a:r>
              <a:rPr lang="en-US" b="1" dirty="0"/>
              <a:t>Memory</a:t>
            </a:r>
            <a:br>
              <a:rPr lang="en-US" b="1" dirty="0"/>
            </a:br>
            <a:endParaRPr lang="en-US" dirty="0"/>
          </a:p>
        </p:txBody>
      </p:sp>
      <p:sp>
        <p:nvSpPr>
          <p:cNvPr id="3" name="Table Placeholder 2">
            <a:extLst>
              <a:ext uri="{FF2B5EF4-FFF2-40B4-BE49-F238E27FC236}">
                <a16:creationId xmlns:a16="http://schemas.microsoft.com/office/drawing/2014/main" id="{00F34E37-B982-5B75-5713-ABD9AFACE998}"/>
              </a:ext>
            </a:extLst>
          </p:cNvPr>
          <p:cNvSpPr>
            <a:spLocks noGrp="1"/>
          </p:cNvSpPr>
          <p:nvPr>
            <p:ph type="tbl" sz="quarter" idx="14"/>
          </p:nvPr>
        </p:nvSpPr>
        <p:spPr/>
        <p:txBody>
          <a:bodyPr/>
          <a:lstStyle/>
          <a:p>
            <a:pPr algn="l"/>
            <a:r>
              <a:rPr lang="en-US" dirty="0"/>
              <a:t>Following Pareto Principle, better known as the 80:20 rule for caching. (80% requests are for 20% data)</a:t>
            </a:r>
          </a:p>
          <a:p>
            <a:pPr marL="342900" indent="-342900" algn="l">
              <a:buFont typeface="Arial" panose="020B0604020202020204" pitchFamily="34" charset="0"/>
              <a:buChar char="•"/>
            </a:pPr>
            <a:r>
              <a:rPr lang="en-US" dirty="0"/>
              <a:t>822 million reads per day</a:t>
            </a:r>
          </a:p>
          <a:p>
            <a:pPr algn="l"/>
            <a:r>
              <a:rPr lang="en-US" dirty="0"/>
              <a:t>To cache 20% of these requests, we will need ~ 82.2 GB of memory.</a:t>
            </a:r>
          </a:p>
          <a:p>
            <a:pPr marL="342900" indent="-342900" algn="l">
              <a:buFont typeface="Arial" panose="020B0604020202020204" pitchFamily="34" charset="0"/>
              <a:buChar char="•"/>
            </a:pPr>
            <a:r>
              <a:rPr lang="en-US" dirty="0"/>
              <a:t>0.2 * 822 million * 500 bytes = </a:t>
            </a:r>
            <a:r>
              <a:rPr lang="en-US" b="1" dirty="0"/>
              <a:t>~</a:t>
            </a:r>
            <a:r>
              <a:rPr lang="en-US" dirty="0"/>
              <a:t> 82.2 </a:t>
            </a:r>
            <a:r>
              <a:rPr lang="en-US" b="1" dirty="0"/>
              <a:t>GB</a:t>
            </a:r>
            <a:endParaRPr lang="en-US" dirty="0"/>
          </a:p>
          <a:p>
            <a:endParaRPr lang="en-US" dirty="0"/>
          </a:p>
        </p:txBody>
      </p:sp>
      <p:sp>
        <p:nvSpPr>
          <p:cNvPr id="4" name="Slide Number Placeholder 3">
            <a:extLst>
              <a:ext uri="{FF2B5EF4-FFF2-40B4-BE49-F238E27FC236}">
                <a16:creationId xmlns:a16="http://schemas.microsoft.com/office/drawing/2014/main" id="{0BD0A453-C83D-8EAF-7878-FF8D351F268F}"/>
              </a:ext>
            </a:extLst>
          </p:cNvPr>
          <p:cNvSpPr>
            <a:spLocks noGrp="1"/>
          </p:cNvSpPr>
          <p:nvPr>
            <p:ph type="sldNum" sz="quarter" idx="12"/>
          </p:nvPr>
        </p:nvSpPr>
        <p:spPr/>
        <p:txBody>
          <a:bodyPr/>
          <a:lstStyle/>
          <a:p>
            <a:fld id="{A49DFD55-3C28-40EF-9E31-A92D2E4017FF}" type="slidenum">
              <a:rPr lang="en-US" smtClean="0"/>
              <a:pPr/>
              <a:t>20</a:t>
            </a:fld>
            <a:endParaRPr lang="en-US" dirty="0"/>
          </a:p>
        </p:txBody>
      </p:sp>
    </p:spTree>
    <p:extLst>
      <p:ext uri="{BB962C8B-B14F-4D97-AF65-F5344CB8AC3E}">
        <p14:creationId xmlns:p14="http://schemas.microsoft.com/office/powerpoint/2010/main" val="4065298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89C4E-AFDA-AD25-AD67-C80EEE5301CA}"/>
              </a:ext>
            </a:extLst>
          </p:cNvPr>
          <p:cNvSpPr>
            <a:spLocks noGrp="1"/>
          </p:cNvSpPr>
          <p:nvPr>
            <p:ph type="title"/>
          </p:nvPr>
        </p:nvSpPr>
        <p:spPr/>
        <p:txBody>
          <a:bodyPr/>
          <a:lstStyle/>
          <a:p>
            <a:r>
              <a:rPr lang="en-US" b="1" dirty="0"/>
              <a:t>Additional Considerations:</a:t>
            </a:r>
            <a:endParaRPr lang="en-US" dirty="0"/>
          </a:p>
        </p:txBody>
      </p:sp>
      <p:sp>
        <p:nvSpPr>
          <p:cNvPr id="3" name="Table Placeholder 2">
            <a:extLst>
              <a:ext uri="{FF2B5EF4-FFF2-40B4-BE49-F238E27FC236}">
                <a16:creationId xmlns:a16="http://schemas.microsoft.com/office/drawing/2014/main" id="{5FEB0D6F-4649-9013-8F1D-7619D16C5895}"/>
              </a:ext>
            </a:extLst>
          </p:cNvPr>
          <p:cNvSpPr>
            <a:spLocks noGrp="1"/>
          </p:cNvSpPr>
          <p:nvPr>
            <p:ph type="tbl" sz="quarter" idx="14"/>
          </p:nvPr>
        </p:nvSpPr>
        <p:spPr/>
        <p:txBody>
          <a:bodyPr/>
          <a:lstStyle/>
          <a:p>
            <a:pPr algn="l"/>
            <a:r>
              <a:rPr lang="en-US" b="1" dirty="0"/>
              <a:t>Target Users</a:t>
            </a:r>
            <a:r>
              <a:rPr lang="en-US" dirty="0"/>
              <a:t>: Identify the target audience for this program. Are they individual users, businesses, or a combination?</a:t>
            </a:r>
          </a:p>
          <a:p>
            <a:pPr algn="l"/>
            <a:r>
              <a:rPr lang="en-US" b="1" dirty="0"/>
              <a:t>Integration</a:t>
            </a:r>
            <a:r>
              <a:rPr lang="en-US" dirty="0"/>
              <a:t>: Consider if the program needs to integrate with other services, such as link tracking or analytics tools.</a:t>
            </a:r>
          </a:p>
          <a:p>
            <a:pPr algn="l"/>
            <a:r>
              <a:rPr lang="en-US" b="1" dirty="0"/>
              <a:t>Reporting</a:t>
            </a:r>
            <a:r>
              <a:rPr lang="en-US" dirty="0"/>
              <a:t>: The program may offer basic reporting features, such as the number of shortened URLs generated and the number of clicks on each shortened URL (optional).</a:t>
            </a:r>
          </a:p>
        </p:txBody>
      </p:sp>
      <p:sp>
        <p:nvSpPr>
          <p:cNvPr id="4" name="Slide Number Placeholder 3">
            <a:extLst>
              <a:ext uri="{FF2B5EF4-FFF2-40B4-BE49-F238E27FC236}">
                <a16:creationId xmlns:a16="http://schemas.microsoft.com/office/drawing/2014/main" id="{F57B29C8-06F3-FC1F-51B4-28C3F2014AB9}"/>
              </a:ext>
            </a:extLst>
          </p:cNvPr>
          <p:cNvSpPr>
            <a:spLocks noGrp="1"/>
          </p:cNvSpPr>
          <p:nvPr>
            <p:ph type="sldNum" sz="quarter" idx="12"/>
          </p:nvPr>
        </p:nvSpPr>
        <p:spPr/>
        <p:txBody>
          <a:bodyPr/>
          <a:lstStyle/>
          <a:p>
            <a:fld id="{A49DFD55-3C28-40EF-9E31-A92D2E4017FF}" type="slidenum">
              <a:rPr lang="en-US" smtClean="0"/>
              <a:pPr/>
              <a:t>21</a:t>
            </a:fld>
            <a:endParaRPr lang="en-US" dirty="0"/>
          </a:p>
        </p:txBody>
      </p:sp>
    </p:spTree>
    <p:extLst>
      <p:ext uri="{BB962C8B-B14F-4D97-AF65-F5344CB8AC3E}">
        <p14:creationId xmlns:p14="http://schemas.microsoft.com/office/powerpoint/2010/main" val="2583518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33EF-DB81-3460-C877-F34A9D114527}"/>
              </a:ext>
            </a:extLst>
          </p:cNvPr>
          <p:cNvSpPr>
            <a:spLocks noGrp="1"/>
          </p:cNvSpPr>
          <p:nvPr>
            <p:ph type="title"/>
          </p:nvPr>
        </p:nvSpPr>
        <p:spPr/>
        <p:txBody>
          <a:bodyPr/>
          <a:lstStyle/>
          <a:p>
            <a:endParaRPr lang="en-US"/>
          </a:p>
        </p:txBody>
      </p:sp>
      <p:sp>
        <p:nvSpPr>
          <p:cNvPr id="3" name="Table Placeholder 2">
            <a:extLst>
              <a:ext uri="{FF2B5EF4-FFF2-40B4-BE49-F238E27FC236}">
                <a16:creationId xmlns:a16="http://schemas.microsoft.com/office/drawing/2014/main" id="{75AF475E-7A67-2377-89BA-62206B32C666}"/>
              </a:ext>
            </a:extLst>
          </p:cNvPr>
          <p:cNvSpPr>
            <a:spLocks noGrp="1"/>
          </p:cNvSpPr>
          <p:nvPr>
            <p:ph type="tbl" sz="quarter" idx="14"/>
          </p:nvPr>
        </p:nvSpPr>
        <p:spPr/>
        <p:txBody>
          <a:bodyPr/>
          <a:lstStyle/>
          <a:p>
            <a:endParaRPr lang="en-US"/>
          </a:p>
        </p:txBody>
      </p:sp>
      <p:sp>
        <p:nvSpPr>
          <p:cNvPr id="4" name="Slide Number Placeholder 3">
            <a:extLst>
              <a:ext uri="{FF2B5EF4-FFF2-40B4-BE49-F238E27FC236}">
                <a16:creationId xmlns:a16="http://schemas.microsoft.com/office/drawing/2014/main" id="{1A673CAC-F0C7-4C7F-8DC0-8FB539A464EB}"/>
              </a:ext>
            </a:extLst>
          </p:cNvPr>
          <p:cNvSpPr>
            <a:spLocks noGrp="1"/>
          </p:cNvSpPr>
          <p:nvPr>
            <p:ph type="sldNum" sz="quarter" idx="12"/>
          </p:nvPr>
        </p:nvSpPr>
        <p:spPr/>
        <p:txBody>
          <a:bodyPr/>
          <a:lstStyle/>
          <a:p>
            <a:fld id="{A49DFD55-3C28-40EF-9E31-A92D2E4017FF}" type="slidenum">
              <a:rPr lang="en-US" smtClean="0"/>
              <a:pPr/>
              <a:t>22</a:t>
            </a:fld>
            <a:endParaRPr lang="en-US" dirty="0"/>
          </a:p>
        </p:txBody>
      </p:sp>
      <p:pic>
        <p:nvPicPr>
          <p:cNvPr id="6" name="Picture 5" descr="A diagram of a diagram of a web browser&#10;&#10;Description automatically generated">
            <a:extLst>
              <a:ext uri="{FF2B5EF4-FFF2-40B4-BE49-F238E27FC236}">
                <a16:creationId xmlns:a16="http://schemas.microsoft.com/office/drawing/2014/main" id="{41C8C0D4-A30E-F433-81D2-B7683B0A0958}"/>
              </a:ext>
            </a:extLst>
          </p:cNvPr>
          <p:cNvPicPr>
            <a:picLocks noChangeAspect="1"/>
          </p:cNvPicPr>
          <p:nvPr/>
        </p:nvPicPr>
        <p:blipFill>
          <a:blip r:embed="rId2"/>
          <a:stretch>
            <a:fillRect/>
          </a:stretch>
        </p:blipFill>
        <p:spPr>
          <a:xfrm>
            <a:off x="1522958" y="593414"/>
            <a:ext cx="9146084" cy="5360621"/>
          </a:xfrm>
          <a:prstGeom prst="rect">
            <a:avLst/>
          </a:prstGeom>
        </p:spPr>
      </p:pic>
    </p:spTree>
    <p:extLst>
      <p:ext uri="{BB962C8B-B14F-4D97-AF65-F5344CB8AC3E}">
        <p14:creationId xmlns:p14="http://schemas.microsoft.com/office/powerpoint/2010/main" val="3953415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910C-C0A1-9D18-0F80-1AEFFEFEA410}"/>
              </a:ext>
            </a:extLst>
          </p:cNvPr>
          <p:cNvSpPr>
            <a:spLocks noGrp="1"/>
          </p:cNvSpPr>
          <p:nvPr>
            <p:ph type="title"/>
          </p:nvPr>
        </p:nvSpPr>
        <p:spPr/>
        <p:txBody>
          <a:bodyPr/>
          <a:lstStyle/>
          <a:p>
            <a:endParaRPr lang="en-US"/>
          </a:p>
        </p:txBody>
      </p:sp>
      <p:sp>
        <p:nvSpPr>
          <p:cNvPr id="3" name="Table Placeholder 2">
            <a:extLst>
              <a:ext uri="{FF2B5EF4-FFF2-40B4-BE49-F238E27FC236}">
                <a16:creationId xmlns:a16="http://schemas.microsoft.com/office/drawing/2014/main" id="{EA17D21D-DCA8-D56A-4B33-09BD3581716E}"/>
              </a:ext>
            </a:extLst>
          </p:cNvPr>
          <p:cNvSpPr>
            <a:spLocks noGrp="1"/>
          </p:cNvSpPr>
          <p:nvPr>
            <p:ph type="tbl" sz="quarter" idx="14"/>
          </p:nvPr>
        </p:nvSpPr>
        <p:spPr/>
        <p:txBody>
          <a:bodyPr/>
          <a:lstStyle/>
          <a:p>
            <a:endParaRPr lang="en-US"/>
          </a:p>
        </p:txBody>
      </p:sp>
      <p:sp>
        <p:nvSpPr>
          <p:cNvPr id="4" name="Slide Number Placeholder 3">
            <a:extLst>
              <a:ext uri="{FF2B5EF4-FFF2-40B4-BE49-F238E27FC236}">
                <a16:creationId xmlns:a16="http://schemas.microsoft.com/office/drawing/2014/main" id="{5BCBA9BE-6366-EA63-999A-1727BDDAD8A6}"/>
              </a:ext>
            </a:extLst>
          </p:cNvPr>
          <p:cNvSpPr>
            <a:spLocks noGrp="1"/>
          </p:cNvSpPr>
          <p:nvPr>
            <p:ph type="sldNum" sz="quarter" idx="12"/>
          </p:nvPr>
        </p:nvSpPr>
        <p:spPr/>
        <p:txBody>
          <a:bodyPr/>
          <a:lstStyle/>
          <a:p>
            <a:fld id="{A49DFD55-3C28-40EF-9E31-A92D2E4017FF}" type="slidenum">
              <a:rPr lang="en-US" smtClean="0"/>
              <a:pPr/>
              <a:t>23</a:t>
            </a:fld>
            <a:endParaRPr lang="en-US" dirty="0"/>
          </a:p>
        </p:txBody>
      </p:sp>
      <p:pic>
        <p:nvPicPr>
          <p:cNvPr id="6" name="Picture 5" descr="Diagram of a computer process&#10;&#10;Description automatically generated">
            <a:extLst>
              <a:ext uri="{FF2B5EF4-FFF2-40B4-BE49-F238E27FC236}">
                <a16:creationId xmlns:a16="http://schemas.microsoft.com/office/drawing/2014/main" id="{D56E9326-8D15-1C5E-D5A4-0B6A9B5756FF}"/>
              </a:ext>
            </a:extLst>
          </p:cNvPr>
          <p:cNvPicPr>
            <a:picLocks noChangeAspect="1"/>
          </p:cNvPicPr>
          <p:nvPr/>
        </p:nvPicPr>
        <p:blipFill>
          <a:blip r:embed="rId2"/>
          <a:stretch>
            <a:fillRect/>
          </a:stretch>
        </p:blipFill>
        <p:spPr>
          <a:xfrm>
            <a:off x="1419441" y="183410"/>
            <a:ext cx="9146084" cy="6491179"/>
          </a:xfrm>
          <a:prstGeom prst="rect">
            <a:avLst/>
          </a:prstGeom>
        </p:spPr>
      </p:pic>
    </p:spTree>
    <p:extLst>
      <p:ext uri="{BB962C8B-B14F-4D97-AF65-F5344CB8AC3E}">
        <p14:creationId xmlns:p14="http://schemas.microsoft.com/office/powerpoint/2010/main" val="4027231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4267200" y="1615736"/>
            <a:ext cx="4179570" cy="1524735"/>
          </a:xfrm>
        </p:spPr>
        <p:txBody>
          <a:bodyPr/>
          <a:lstStyle/>
          <a:p>
            <a:r>
              <a:rPr lang="en-US" dirty="0"/>
              <a:t>THANK YOU</a:t>
            </a:r>
          </a:p>
        </p:txBody>
      </p:sp>
      <p:sp>
        <p:nvSpPr>
          <p:cNvPr id="3" name="Subtitle 2">
            <a:extLst>
              <a:ext uri="{FF2B5EF4-FFF2-40B4-BE49-F238E27FC236}">
                <a16:creationId xmlns:a16="http://schemas.microsoft.com/office/drawing/2014/main" id="{AF64C29E-DF30-4DC6-AB95-2016F9A703B6}"/>
              </a:ext>
            </a:extLst>
          </p:cNvPr>
          <p:cNvSpPr>
            <a:spLocks noGrp="1"/>
          </p:cNvSpPr>
          <p:nvPr>
            <p:ph type="subTitle" idx="1"/>
          </p:nvPr>
        </p:nvSpPr>
        <p:spPr>
          <a:xfrm>
            <a:off x="4267200" y="3238103"/>
            <a:ext cx="4179570" cy="2850181"/>
          </a:xfrm>
        </p:spPr>
        <p:txBody>
          <a:bodyPr>
            <a:noAutofit/>
          </a:bodyPr>
          <a:lstStyle/>
          <a:p>
            <a:endParaRPr lang="en-US" dirty="0"/>
          </a:p>
        </p:txBody>
      </p:sp>
      <p:sp>
        <p:nvSpPr>
          <p:cNvPr id="6" name="Slide Number Placeholder 5">
            <a:extLst>
              <a:ext uri="{FF2B5EF4-FFF2-40B4-BE49-F238E27FC236}">
                <a16:creationId xmlns:a16="http://schemas.microsoft.com/office/drawing/2014/main" id="{4C127D99-645F-4FCF-9573-FDFE2A344FA9}"/>
              </a:ext>
            </a:extLst>
          </p:cNvPr>
          <p:cNvSpPr>
            <a:spLocks noGrp="1"/>
          </p:cNvSpPr>
          <p:nvPr>
            <p:ph type="sldNum" sz="quarter" idx="12"/>
          </p:nvPr>
        </p:nvSpPr>
        <p:spPr>
          <a:xfrm>
            <a:off x="9579428" y="6356350"/>
            <a:ext cx="1774371" cy="365125"/>
          </a:xfrm>
        </p:spPr>
        <p:txBody>
          <a:bodyPr/>
          <a:lstStyle/>
          <a:p>
            <a:fld id="{A49DFD55-3C28-40EF-9E31-A92D2E4017FF}" type="slidenum">
              <a:rPr lang="en-US" smtClean="0"/>
              <a:pPr/>
              <a:t>24</a:t>
            </a:fld>
            <a:endParaRPr lang="en-US" dirty="0"/>
          </a:p>
        </p:txBody>
      </p:sp>
    </p:spTree>
    <p:extLst>
      <p:ext uri="{BB962C8B-B14F-4D97-AF65-F5344CB8AC3E}">
        <p14:creationId xmlns:p14="http://schemas.microsoft.com/office/powerpoint/2010/main" val="1969787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BDA89-1656-AA47-35AD-85A7D70DF7DD}"/>
              </a:ext>
            </a:extLst>
          </p:cNvPr>
          <p:cNvSpPr>
            <a:spLocks noGrp="1"/>
          </p:cNvSpPr>
          <p:nvPr>
            <p:ph type="title"/>
          </p:nvPr>
        </p:nvSpPr>
        <p:spPr/>
        <p:txBody>
          <a:bodyPr/>
          <a:lstStyle/>
          <a:p>
            <a:r>
              <a:rPr lang="en-US" dirty="0"/>
              <a:t>Software requirement</a:t>
            </a:r>
          </a:p>
        </p:txBody>
      </p:sp>
      <p:sp>
        <p:nvSpPr>
          <p:cNvPr id="3" name="Content Placeholder 2">
            <a:extLst>
              <a:ext uri="{FF2B5EF4-FFF2-40B4-BE49-F238E27FC236}">
                <a16:creationId xmlns:a16="http://schemas.microsoft.com/office/drawing/2014/main" id="{688D0028-2191-F0DC-D0E4-71D69BA652E7}"/>
              </a:ext>
            </a:extLst>
          </p:cNvPr>
          <p:cNvSpPr>
            <a:spLocks noGrp="1"/>
          </p:cNvSpPr>
          <p:nvPr>
            <p:ph sz="half" idx="2"/>
          </p:nvPr>
        </p:nvSpPr>
        <p:spPr/>
        <p:txBody>
          <a:bodyPr/>
          <a:lstStyle/>
          <a:p>
            <a:r>
              <a:rPr lang="en-US" dirty="0"/>
              <a:t>Software requirement </a:t>
            </a:r>
            <a:r>
              <a:rPr lang="en-US" b="0" dirty="0"/>
              <a:t>means requirement that is needed by software to increase quality of software product. These requirements are generally a type of expectation of user from software product that is important and need to be fulfilled by software. Analysis means to examine something in an organized and specific manner to know complete details about it. </a:t>
            </a:r>
          </a:p>
        </p:txBody>
      </p:sp>
      <p:sp>
        <p:nvSpPr>
          <p:cNvPr id="4" name="Slide Number Placeholder 3">
            <a:extLst>
              <a:ext uri="{FF2B5EF4-FFF2-40B4-BE49-F238E27FC236}">
                <a16:creationId xmlns:a16="http://schemas.microsoft.com/office/drawing/2014/main" id="{3515248A-13EE-E67A-BE17-2A64B33BBD81}"/>
              </a:ext>
            </a:extLst>
          </p:cNvPr>
          <p:cNvSpPr>
            <a:spLocks noGrp="1"/>
          </p:cNvSpPr>
          <p:nvPr>
            <p:ph type="sldNum" sz="quarter" idx="12"/>
          </p:nvPr>
        </p:nvSpPr>
        <p:spPr/>
        <p:txBody>
          <a:bodyPr/>
          <a:lstStyle/>
          <a:p>
            <a:fld id="{A49DFD55-3C28-40EF-9E31-A92D2E4017FF}" type="slidenum">
              <a:rPr lang="en-US" smtClean="0"/>
              <a:pPr/>
              <a:t>3</a:t>
            </a:fld>
            <a:endParaRPr lang="en-US" dirty="0"/>
          </a:p>
        </p:txBody>
      </p:sp>
    </p:spTree>
    <p:extLst>
      <p:ext uri="{BB962C8B-B14F-4D97-AF65-F5344CB8AC3E}">
        <p14:creationId xmlns:p14="http://schemas.microsoft.com/office/powerpoint/2010/main" val="1729051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756E6B-EC7C-C13E-295C-171471E2C836}"/>
              </a:ext>
            </a:extLst>
          </p:cNvPr>
          <p:cNvSpPr>
            <a:spLocks noGrp="1"/>
          </p:cNvSpPr>
          <p:nvPr>
            <p:ph type="title"/>
          </p:nvPr>
        </p:nvSpPr>
        <p:spPr>
          <a:xfrm>
            <a:off x="838200" y="353551"/>
            <a:ext cx="10515600" cy="822106"/>
          </a:xfrm>
        </p:spPr>
        <p:txBody>
          <a:bodyPr/>
          <a:lstStyle/>
          <a:p>
            <a:r>
              <a:rPr lang="en-US" dirty="0"/>
              <a:t>Requirements Engineering Process</a:t>
            </a:r>
          </a:p>
        </p:txBody>
      </p:sp>
      <p:sp>
        <p:nvSpPr>
          <p:cNvPr id="4" name="Slide Number Placeholder 3">
            <a:extLst>
              <a:ext uri="{FF2B5EF4-FFF2-40B4-BE49-F238E27FC236}">
                <a16:creationId xmlns:a16="http://schemas.microsoft.com/office/drawing/2014/main" id="{E1ECFB0E-3DD6-3277-28C6-914685324276}"/>
              </a:ext>
            </a:extLst>
          </p:cNvPr>
          <p:cNvSpPr>
            <a:spLocks noGrp="1"/>
          </p:cNvSpPr>
          <p:nvPr>
            <p:ph type="sldNum" sz="quarter" idx="12"/>
          </p:nvPr>
        </p:nvSpPr>
        <p:spPr/>
        <p:txBody>
          <a:bodyPr/>
          <a:lstStyle/>
          <a:p>
            <a:fld id="{A49DFD55-3C28-40EF-9E31-A92D2E4017FF}" type="slidenum">
              <a:rPr lang="en-US" smtClean="0"/>
              <a:pPr/>
              <a:t>4</a:t>
            </a:fld>
            <a:endParaRPr lang="en-US" dirty="0"/>
          </a:p>
        </p:txBody>
      </p:sp>
      <p:pic>
        <p:nvPicPr>
          <p:cNvPr id="11" name="Picture 10" descr="A diagram of a system&#10;&#10;Description automatically generated">
            <a:extLst>
              <a:ext uri="{FF2B5EF4-FFF2-40B4-BE49-F238E27FC236}">
                <a16:creationId xmlns:a16="http://schemas.microsoft.com/office/drawing/2014/main" id="{9F88CC66-C966-30B6-077A-611A814A4351}"/>
              </a:ext>
            </a:extLst>
          </p:cNvPr>
          <p:cNvPicPr>
            <a:picLocks noChangeAspect="1"/>
          </p:cNvPicPr>
          <p:nvPr/>
        </p:nvPicPr>
        <p:blipFill>
          <a:blip r:embed="rId2"/>
          <a:stretch>
            <a:fillRect/>
          </a:stretch>
        </p:blipFill>
        <p:spPr>
          <a:xfrm>
            <a:off x="1938337" y="1253114"/>
            <a:ext cx="8315325" cy="5534025"/>
          </a:xfrm>
          <a:prstGeom prst="rect">
            <a:avLst/>
          </a:prstGeom>
        </p:spPr>
      </p:pic>
    </p:spTree>
    <p:extLst>
      <p:ext uri="{BB962C8B-B14F-4D97-AF65-F5344CB8AC3E}">
        <p14:creationId xmlns:p14="http://schemas.microsoft.com/office/powerpoint/2010/main" val="2508406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787194-990A-8D80-2339-AC2ED38C1249}"/>
              </a:ext>
            </a:extLst>
          </p:cNvPr>
          <p:cNvSpPr>
            <a:spLocks noGrp="1"/>
          </p:cNvSpPr>
          <p:nvPr>
            <p:ph type="title"/>
          </p:nvPr>
        </p:nvSpPr>
        <p:spPr>
          <a:xfrm>
            <a:off x="5453725" y="736863"/>
            <a:ext cx="5884027" cy="1204912"/>
          </a:xfrm>
        </p:spPr>
        <p:txBody>
          <a:bodyPr anchor="b">
            <a:normAutofit/>
          </a:bodyPr>
          <a:lstStyle/>
          <a:p>
            <a:r>
              <a:rPr lang="en-US" b="0" dirty="0"/>
              <a:t>Inception</a:t>
            </a:r>
            <a:endParaRPr lang="en-US" dirty="0"/>
          </a:p>
        </p:txBody>
      </p:sp>
      <p:pic>
        <p:nvPicPr>
          <p:cNvPr id="10" name="Picture 9">
            <a:extLst>
              <a:ext uri="{FF2B5EF4-FFF2-40B4-BE49-F238E27FC236}">
                <a16:creationId xmlns:a16="http://schemas.microsoft.com/office/drawing/2014/main" id="{80A12E95-9BF7-214C-01A6-C9449C4E2044}"/>
              </a:ext>
            </a:extLst>
          </p:cNvPr>
          <p:cNvPicPr>
            <a:picLocks noChangeAspect="1"/>
          </p:cNvPicPr>
          <p:nvPr/>
        </p:nvPicPr>
        <p:blipFill rotWithShape="1">
          <a:blip r:embed="rId2"/>
          <a:srcRect l="11374" r="8905" b="2"/>
          <a:stretch/>
        </p:blipFill>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a:noFill/>
        </p:spPr>
      </p:pic>
      <p:sp>
        <p:nvSpPr>
          <p:cNvPr id="4" name="Slide Number Placeholder 3">
            <a:extLst>
              <a:ext uri="{FF2B5EF4-FFF2-40B4-BE49-F238E27FC236}">
                <a16:creationId xmlns:a16="http://schemas.microsoft.com/office/drawing/2014/main" id="{9897191F-452A-34FD-8D2D-2CB5BF8F23B4}"/>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5</a:t>
            </a:fld>
            <a:endParaRPr lang="en-US"/>
          </a:p>
        </p:txBody>
      </p:sp>
      <p:sp>
        <p:nvSpPr>
          <p:cNvPr id="6" name="Content Placeholder 5">
            <a:extLst>
              <a:ext uri="{FF2B5EF4-FFF2-40B4-BE49-F238E27FC236}">
                <a16:creationId xmlns:a16="http://schemas.microsoft.com/office/drawing/2014/main" id="{7C012982-E118-745C-8426-FA04CB6A7477}"/>
              </a:ext>
            </a:extLst>
          </p:cNvPr>
          <p:cNvSpPr>
            <a:spLocks noGrp="1"/>
          </p:cNvSpPr>
          <p:nvPr>
            <p:ph sz="half" idx="14"/>
          </p:nvPr>
        </p:nvSpPr>
        <p:spPr>
          <a:xfrm>
            <a:off x="5453725" y="2687782"/>
            <a:ext cx="5907176" cy="3509818"/>
          </a:xfrm>
        </p:spPr>
        <p:txBody>
          <a:bodyPr>
            <a:normAutofit/>
          </a:bodyPr>
          <a:lstStyle/>
          <a:p>
            <a:pPr>
              <a:lnSpc>
                <a:spcPct val="90000"/>
              </a:lnSpc>
            </a:pPr>
            <a:r>
              <a:rPr lang="en-US" sz="1400" b="0" dirty="0"/>
              <a:t>This is the first phase of the requirements analysis process. This phase gives an outline of how to get started on a project. In the inception phase, all the basic questions are asked on how to go about a task or the steps required to accomplish a task. A basic understanding of the problem is gained, and the nature of the solution is addressed. Effective communication is very important in this stage, as this phase is the foundation as to what must be done further. Overall, in the inception phase, the following criteria must be addressed by the software engineers:</a:t>
            </a:r>
          </a:p>
          <a:p>
            <a:pPr>
              <a:lnSpc>
                <a:spcPct val="90000"/>
              </a:lnSpc>
              <a:buFont typeface="Arial" panose="020B0604020202020204" pitchFamily="34" charset="0"/>
              <a:buChar char="•"/>
            </a:pPr>
            <a:r>
              <a:rPr lang="en-US" sz="1400" dirty="0"/>
              <a:t>Understanding of the problem.</a:t>
            </a:r>
          </a:p>
          <a:p>
            <a:pPr>
              <a:lnSpc>
                <a:spcPct val="90000"/>
              </a:lnSpc>
              <a:buFont typeface="Arial" panose="020B0604020202020204" pitchFamily="34" charset="0"/>
              <a:buChar char="•"/>
            </a:pPr>
            <a:r>
              <a:rPr lang="en-US" sz="1400" dirty="0"/>
              <a:t>The people who want a solution.</a:t>
            </a:r>
          </a:p>
          <a:p>
            <a:pPr>
              <a:lnSpc>
                <a:spcPct val="90000"/>
              </a:lnSpc>
              <a:buFont typeface="Arial" panose="020B0604020202020204" pitchFamily="34" charset="0"/>
              <a:buChar char="•"/>
            </a:pPr>
            <a:r>
              <a:rPr lang="en-US" sz="1400" dirty="0"/>
              <a:t>Nature of the solution.</a:t>
            </a:r>
          </a:p>
          <a:p>
            <a:pPr>
              <a:lnSpc>
                <a:spcPct val="90000"/>
              </a:lnSpc>
              <a:buFont typeface="Arial" panose="020B0604020202020204" pitchFamily="34" charset="0"/>
              <a:buChar char="•"/>
            </a:pPr>
            <a:r>
              <a:rPr lang="en-US" sz="1400" dirty="0"/>
              <a:t>Communication and collaboration between the customer and developer.</a:t>
            </a:r>
          </a:p>
          <a:p>
            <a:pPr>
              <a:lnSpc>
                <a:spcPct val="90000"/>
              </a:lnSpc>
            </a:pPr>
            <a:endParaRPr lang="en-US" sz="1400" b="0" dirty="0"/>
          </a:p>
        </p:txBody>
      </p:sp>
    </p:spTree>
    <p:extLst>
      <p:ext uri="{BB962C8B-B14F-4D97-AF65-F5344CB8AC3E}">
        <p14:creationId xmlns:p14="http://schemas.microsoft.com/office/powerpoint/2010/main" val="4190794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D87A-F318-B675-8CF3-AE417AE9A078}"/>
              </a:ext>
            </a:extLst>
          </p:cNvPr>
          <p:cNvSpPr>
            <a:spLocks noGrp="1"/>
          </p:cNvSpPr>
          <p:nvPr>
            <p:ph type="title"/>
          </p:nvPr>
        </p:nvSpPr>
        <p:spPr>
          <a:xfrm>
            <a:off x="5476874" y="1671639"/>
            <a:ext cx="5884027" cy="1204912"/>
          </a:xfrm>
        </p:spPr>
        <p:txBody>
          <a:bodyPr anchor="b">
            <a:normAutofit/>
          </a:bodyPr>
          <a:lstStyle/>
          <a:p>
            <a:r>
              <a:rPr lang="en-US" b="1" dirty="0"/>
              <a:t>Elicitation</a:t>
            </a:r>
            <a:endParaRPr lang="en-US" dirty="0"/>
          </a:p>
        </p:txBody>
      </p:sp>
      <p:pic>
        <p:nvPicPr>
          <p:cNvPr id="6" name="Picture 5">
            <a:extLst>
              <a:ext uri="{FF2B5EF4-FFF2-40B4-BE49-F238E27FC236}">
                <a16:creationId xmlns:a16="http://schemas.microsoft.com/office/drawing/2014/main" id="{F30172AE-0BE4-9BF5-F02D-B681DD3116C7}"/>
              </a:ext>
            </a:extLst>
          </p:cNvPr>
          <p:cNvPicPr>
            <a:picLocks noChangeAspect="1"/>
          </p:cNvPicPr>
          <p:nvPr/>
        </p:nvPicPr>
        <p:blipFill rotWithShape="1">
          <a:blip r:embed="rId2"/>
          <a:srcRect r="20279" b="2"/>
          <a:stretch/>
        </p:blipFill>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a:noFill/>
        </p:spPr>
      </p:pic>
      <p:sp>
        <p:nvSpPr>
          <p:cNvPr id="4" name="Slide Number Placeholder 3">
            <a:extLst>
              <a:ext uri="{FF2B5EF4-FFF2-40B4-BE49-F238E27FC236}">
                <a16:creationId xmlns:a16="http://schemas.microsoft.com/office/drawing/2014/main" id="{D27BBE15-870D-0159-25A7-A828EB5DB77C}"/>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6</a:t>
            </a:fld>
            <a:endParaRPr lang="en-US"/>
          </a:p>
        </p:txBody>
      </p:sp>
      <p:sp>
        <p:nvSpPr>
          <p:cNvPr id="3" name="Content Placeholder 2">
            <a:extLst>
              <a:ext uri="{FF2B5EF4-FFF2-40B4-BE49-F238E27FC236}">
                <a16:creationId xmlns:a16="http://schemas.microsoft.com/office/drawing/2014/main" id="{25B37FC3-BC84-2ED0-F1AD-D12A339EE345}"/>
              </a:ext>
            </a:extLst>
          </p:cNvPr>
          <p:cNvSpPr>
            <a:spLocks noGrp="1"/>
          </p:cNvSpPr>
          <p:nvPr>
            <p:ph sz="half" idx="14"/>
          </p:nvPr>
        </p:nvSpPr>
        <p:spPr>
          <a:xfrm>
            <a:off x="5453725" y="3660774"/>
            <a:ext cx="5907176" cy="2536826"/>
          </a:xfrm>
        </p:spPr>
        <p:txBody>
          <a:bodyPr>
            <a:normAutofit/>
          </a:bodyPr>
          <a:lstStyle/>
          <a:p>
            <a:pPr>
              <a:lnSpc>
                <a:spcPct val="90000"/>
              </a:lnSpc>
            </a:pPr>
            <a:r>
              <a:rPr lang="en-US" b="0" dirty="0"/>
              <a:t>This is the second phase of the requirements analysis process. This phase focuses on gathering the requirements from the stakeholders. One should be careful in this phase, as the requirements are what establishes the key purpose of a project. Understanding the kind of requirements needed from the customer is very crucial for a developer. In this process, mistakes can happen in regard to, not implementing the right requirements or forgetting a part. The right people must be involved in this phase. </a:t>
            </a:r>
          </a:p>
        </p:txBody>
      </p:sp>
    </p:spTree>
    <p:extLst>
      <p:ext uri="{BB962C8B-B14F-4D97-AF65-F5344CB8AC3E}">
        <p14:creationId xmlns:p14="http://schemas.microsoft.com/office/powerpoint/2010/main" val="1529951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1D0B-BBC8-2B4E-0921-1BD952589113}"/>
              </a:ext>
            </a:extLst>
          </p:cNvPr>
          <p:cNvSpPr>
            <a:spLocks noGrp="1"/>
          </p:cNvSpPr>
          <p:nvPr>
            <p:ph type="title"/>
          </p:nvPr>
        </p:nvSpPr>
        <p:spPr>
          <a:xfrm>
            <a:off x="1322318" y="268360"/>
            <a:ext cx="7288282" cy="2121177"/>
          </a:xfrm>
        </p:spPr>
        <p:txBody>
          <a:bodyPr anchor="b">
            <a:normAutofit/>
          </a:bodyPr>
          <a:lstStyle/>
          <a:p>
            <a:r>
              <a:rPr lang="en-US" b="0" dirty="0"/>
              <a:t>The following problems can occur in the elicitation phase:</a:t>
            </a:r>
            <a:br>
              <a:rPr lang="en-US" b="0" dirty="0"/>
            </a:br>
            <a:endParaRPr lang="en-US" dirty="0"/>
          </a:p>
        </p:txBody>
      </p:sp>
      <p:sp>
        <p:nvSpPr>
          <p:cNvPr id="4" name="Slide Number Placeholder 3">
            <a:extLst>
              <a:ext uri="{FF2B5EF4-FFF2-40B4-BE49-F238E27FC236}">
                <a16:creationId xmlns:a16="http://schemas.microsoft.com/office/drawing/2014/main" id="{234EB062-0943-F920-EBAF-70A5AEE79899}"/>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7</a:t>
            </a:fld>
            <a:endParaRPr lang="en-US"/>
          </a:p>
        </p:txBody>
      </p:sp>
      <p:graphicFrame>
        <p:nvGraphicFramePr>
          <p:cNvPr id="12" name="Content Placeholder 2">
            <a:extLst>
              <a:ext uri="{FF2B5EF4-FFF2-40B4-BE49-F238E27FC236}">
                <a16:creationId xmlns:a16="http://schemas.microsoft.com/office/drawing/2014/main" id="{D07B9A6B-18B2-3A15-FC7F-842DCE8DE97E}"/>
              </a:ext>
            </a:extLst>
          </p:cNvPr>
          <p:cNvGraphicFramePr>
            <a:graphicFrameLocks noGrp="1"/>
          </p:cNvGraphicFramePr>
          <p:nvPr>
            <p:ph sz="half" idx="2"/>
            <p:extLst>
              <p:ext uri="{D42A27DB-BD31-4B8C-83A1-F6EECF244321}">
                <p14:modId xmlns:p14="http://schemas.microsoft.com/office/powerpoint/2010/main" val="1543418605"/>
              </p:ext>
            </p:extLst>
          </p:nvPr>
        </p:nvGraphicFramePr>
        <p:xfrm>
          <a:off x="1322388" y="2763078"/>
          <a:ext cx="7288212" cy="3407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8502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1907-6B69-B9B7-A260-F9EBFF260E5A}"/>
              </a:ext>
            </a:extLst>
          </p:cNvPr>
          <p:cNvSpPr>
            <a:spLocks noGrp="1"/>
          </p:cNvSpPr>
          <p:nvPr>
            <p:ph type="title"/>
          </p:nvPr>
        </p:nvSpPr>
        <p:spPr>
          <a:xfrm>
            <a:off x="5476874" y="1671639"/>
            <a:ext cx="5884027" cy="1204912"/>
          </a:xfrm>
        </p:spPr>
        <p:txBody>
          <a:bodyPr anchor="b">
            <a:normAutofit/>
          </a:bodyPr>
          <a:lstStyle/>
          <a:p>
            <a:r>
              <a:rPr lang="en-US" b="1" dirty="0"/>
              <a:t>Elaboration</a:t>
            </a:r>
            <a:endParaRPr lang="en-US" dirty="0"/>
          </a:p>
        </p:txBody>
      </p:sp>
      <p:pic>
        <p:nvPicPr>
          <p:cNvPr id="6" name="Picture 5" descr="Row of boat oars entering water">
            <a:extLst>
              <a:ext uri="{FF2B5EF4-FFF2-40B4-BE49-F238E27FC236}">
                <a16:creationId xmlns:a16="http://schemas.microsoft.com/office/drawing/2014/main" id="{141103A5-8B1F-2A2E-5AEC-1A1AB008CDD1}"/>
              </a:ext>
            </a:extLst>
          </p:cNvPr>
          <p:cNvPicPr>
            <a:picLocks noChangeAspect="1"/>
          </p:cNvPicPr>
          <p:nvPr/>
        </p:nvPicPr>
        <p:blipFill rotWithShape="1">
          <a:blip r:embed="rId2"/>
          <a:srcRect l="15073" r="31713"/>
          <a:stretch/>
        </p:blipFill>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a:noFill/>
        </p:spPr>
      </p:pic>
      <p:sp>
        <p:nvSpPr>
          <p:cNvPr id="4" name="Slide Number Placeholder 3">
            <a:extLst>
              <a:ext uri="{FF2B5EF4-FFF2-40B4-BE49-F238E27FC236}">
                <a16:creationId xmlns:a16="http://schemas.microsoft.com/office/drawing/2014/main" id="{FE8005BF-12C6-178E-CCDF-757FF1EBAD31}"/>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8</a:t>
            </a:fld>
            <a:endParaRPr lang="en-US"/>
          </a:p>
        </p:txBody>
      </p:sp>
      <p:sp>
        <p:nvSpPr>
          <p:cNvPr id="3" name="Content Placeholder 2">
            <a:extLst>
              <a:ext uri="{FF2B5EF4-FFF2-40B4-BE49-F238E27FC236}">
                <a16:creationId xmlns:a16="http://schemas.microsoft.com/office/drawing/2014/main" id="{4B386A6E-FA7D-2ACA-9705-DEB7885133E8}"/>
              </a:ext>
            </a:extLst>
          </p:cNvPr>
          <p:cNvSpPr>
            <a:spLocks noGrp="1"/>
          </p:cNvSpPr>
          <p:nvPr>
            <p:ph sz="half" idx="14"/>
          </p:nvPr>
        </p:nvSpPr>
        <p:spPr>
          <a:xfrm>
            <a:off x="5453725" y="3660774"/>
            <a:ext cx="5907176" cy="2536826"/>
          </a:xfrm>
        </p:spPr>
        <p:txBody>
          <a:bodyPr>
            <a:normAutofit/>
          </a:bodyPr>
          <a:lstStyle/>
          <a:p>
            <a:pPr>
              <a:lnSpc>
                <a:spcPct val="90000"/>
              </a:lnSpc>
            </a:pPr>
            <a:r>
              <a:rPr lang="en-US" b="0"/>
              <a:t>This is the third phase of the requirements analysis process. This phase is the result of the inception and elicitation phase. In the elaboration process, it takes the requirements that have been stated and gathered in the first two phases and refines them. Expansion and looking into it further are done as well.  The main task in this phase is to indulge in modeling activities and develop a prototype that elaborates on the features and constraints using the necessary tools and functions. </a:t>
            </a:r>
          </a:p>
        </p:txBody>
      </p:sp>
    </p:spTree>
    <p:extLst>
      <p:ext uri="{BB962C8B-B14F-4D97-AF65-F5344CB8AC3E}">
        <p14:creationId xmlns:p14="http://schemas.microsoft.com/office/powerpoint/2010/main" val="3905605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D613-2A73-E07E-B283-2CEC1D78998B}"/>
              </a:ext>
            </a:extLst>
          </p:cNvPr>
          <p:cNvSpPr>
            <a:spLocks noGrp="1"/>
          </p:cNvSpPr>
          <p:nvPr>
            <p:ph type="title"/>
          </p:nvPr>
        </p:nvSpPr>
        <p:spPr>
          <a:xfrm>
            <a:off x="838201" y="895350"/>
            <a:ext cx="3247662" cy="1917700"/>
          </a:xfrm>
        </p:spPr>
        <p:txBody>
          <a:bodyPr anchor="ctr">
            <a:normAutofit/>
          </a:bodyPr>
          <a:lstStyle/>
          <a:p>
            <a:r>
              <a:rPr lang="en-US" sz="1900"/>
              <a:t>Here are some tasks are given that is important in the evaluation and synthesis of software requirement :  </a:t>
            </a:r>
          </a:p>
        </p:txBody>
      </p:sp>
      <p:sp>
        <p:nvSpPr>
          <p:cNvPr id="4" name="Slide Number Placeholder 3">
            <a:extLst>
              <a:ext uri="{FF2B5EF4-FFF2-40B4-BE49-F238E27FC236}">
                <a16:creationId xmlns:a16="http://schemas.microsoft.com/office/drawing/2014/main" id="{01FF4614-3C96-F75B-EA9E-B6567F89F204}"/>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9</a:t>
            </a:fld>
            <a:endParaRPr lang="en-US"/>
          </a:p>
        </p:txBody>
      </p:sp>
      <p:graphicFrame>
        <p:nvGraphicFramePr>
          <p:cNvPr id="7" name="Content Placeholder 4">
            <a:extLst>
              <a:ext uri="{FF2B5EF4-FFF2-40B4-BE49-F238E27FC236}">
                <a16:creationId xmlns:a16="http://schemas.microsoft.com/office/drawing/2014/main" id="{CE672129-99D4-FFCE-A950-F8035416646A}"/>
              </a:ext>
            </a:extLst>
          </p:cNvPr>
          <p:cNvGraphicFramePr>
            <a:graphicFrameLocks noGrp="1"/>
          </p:cNvGraphicFramePr>
          <p:nvPr>
            <p:ph type="tbl" sz="quarter" idx="14"/>
            <p:extLst>
              <p:ext uri="{D42A27DB-BD31-4B8C-83A1-F6EECF244321}">
                <p14:modId xmlns:p14="http://schemas.microsoft.com/office/powerpoint/2010/main" val="327695715"/>
              </p:ext>
            </p:extLst>
          </p:nvPr>
        </p:nvGraphicFramePr>
        <p:xfrm>
          <a:off x="4216396" y="895927"/>
          <a:ext cx="7137404" cy="5115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1941001"/>
      </p:ext>
    </p:extLst>
  </p:cSld>
  <p:clrMapOvr>
    <a:masterClrMapping/>
  </p:clrMapOvr>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stom" id="{F85C13B5-8B75-4CB8-BA5E-9CAC0747196D}" vid="{617487EE-AB70-4C55-8A81-E6744CC4A2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168DCE-134F-4610-A6AA-88CEBE8D71D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EDE3176-A15D-46A3-BDDB-64A0D7363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BF691C-888B-4061-8A6F-D5CE84A0254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{9E319CBA-1B83-4DA7-8F5F-49826B2BD288}tf67328976_win32</Template>
  <TotalTime>728</TotalTime>
  <Words>1550</Words>
  <Application>Microsoft Office PowerPoint</Application>
  <PresentationFormat>Широкоэкранный</PresentationFormat>
  <Paragraphs>117</Paragraphs>
  <Slides>24</Slides>
  <Notes>3</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24</vt:i4>
      </vt:variant>
    </vt:vector>
  </HeadingPairs>
  <TitlesOfParts>
    <vt:vector size="28" baseType="lpstr">
      <vt:lpstr>Arial</vt:lpstr>
      <vt:lpstr>Calibri</vt:lpstr>
      <vt:lpstr>Tenorite</vt:lpstr>
      <vt:lpstr>Custom</vt:lpstr>
      <vt:lpstr>Activities involved in Software Requirement Analysis</vt:lpstr>
      <vt:lpstr>Why?</vt:lpstr>
      <vt:lpstr>Software requirement</vt:lpstr>
      <vt:lpstr>Requirements Engineering Process</vt:lpstr>
      <vt:lpstr>Inception</vt:lpstr>
      <vt:lpstr>Elicitation</vt:lpstr>
      <vt:lpstr>The following problems can occur in the elicitation phase: </vt:lpstr>
      <vt:lpstr>Elaboration</vt:lpstr>
      <vt:lpstr>Here are some tasks are given that is important in the evaluation and synthesis of software requirement :  </vt:lpstr>
      <vt:lpstr>Negotiation</vt:lpstr>
      <vt:lpstr>The following are discussed in the negotiation phase:</vt:lpstr>
      <vt:lpstr>Specification:</vt:lpstr>
      <vt:lpstr>Validation</vt:lpstr>
      <vt:lpstr>This requirements validation mechanism is known as the formal technical review. The review team that works together and validates the requirements include software engineers, customers, users, and other stakeholders. Everyone in this team takes part in checking the specification by examining for any errors, missing information, or anything that must be added or checking for any unrealistic and problematic errors. Some of the validation techniques are the following-</vt:lpstr>
      <vt:lpstr>Requirements Management</vt:lpstr>
      <vt:lpstr>Small exercise</vt:lpstr>
      <vt:lpstr>Презентация PowerPoint</vt:lpstr>
      <vt:lpstr>Key question: How long should the url be?</vt:lpstr>
      <vt:lpstr>Storage</vt:lpstr>
      <vt:lpstr>Memory </vt:lpstr>
      <vt:lpstr>Additional Considerations:</vt:lpstr>
      <vt:lpstr>Презентация PowerPoint</vt:lpstr>
      <vt:lpstr>Презентация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Activities involved in Software Requirement Analysis</dc:title>
  <dc:creator>Нұрмағанбет Дәурен Асқарұлы</dc:creator>
  <cp:lastModifiedBy>Assem Noiabrevna</cp:lastModifiedBy>
  <cp:revision>3</cp:revision>
  <dcterms:created xsi:type="dcterms:W3CDTF">2024-03-19T18:27:38Z</dcterms:created>
  <dcterms:modified xsi:type="dcterms:W3CDTF">2024-04-17T09:24:14Z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